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народная игрушка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6895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39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Гжельская игрушка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0567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30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Каргопольская</a:t>
            </a:r>
            <a:r>
              <a:rPr lang="ru-RU" b="1" dirty="0" smtClean="0"/>
              <a:t> игрушка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Ах, игрушки </a:t>
            </a:r>
            <a:r>
              <a:rPr lang="ru-RU" b="1" dirty="0" err="1">
                <a:solidFill>
                  <a:srgbClr val="000000"/>
                </a:solidFill>
                <a:latin typeface="Times New Roman"/>
              </a:rPr>
              <a:t>Каргополья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,</a:t>
            </a:r>
            <a:endParaRPr lang="ru-RU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Как люблю смотреть на вас!</a:t>
            </a:r>
            <a:endParaRPr lang="ru-RU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Развесёлое раздолье,</a:t>
            </a:r>
            <a:endParaRPr lang="ru-RU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Ярких красок перепляс!</a:t>
            </a:r>
            <a:endParaRPr lang="ru-RU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Вы как будто не из глины,</a:t>
            </a:r>
            <a:endParaRPr lang="ru-RU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А из сказки созданы,</a:t>
            </a:r>
            <a:endParaRPr lang="ru-RU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Из далёких лет былинных</a:t>
            </a:r>
            <a:endParaRPr lang="ru-RU" sz="2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Нам для радости даны.</a:t>
            </a:r>
            <a:endParaRPr lang="ru-RU" sz="2400" b="1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0324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28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24418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Существует множество видов народного творчества и игрушек, сегодня мы познакомимся с некоторыми из них.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805264"/>
            <a:ext cx="3008313" cy="320899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61662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50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75830"/>
          </a:xfrm>
        </p:spPr>
        <p:txBody>
          <a:bodyPr>
            <a:normAutofit/>
          </a:bodyPr>
          <a:lstStyle/>
          <a:p>
            <a:r>
              <a:rPr lang="ru-RU" dirty="0" smtClean="0"/>
              <a:t>Матрешка- одна из самых любимых народных игрушек, она деревянная и яркая. Является символом России.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>
                <a:solidFill>
                  <a:srgbClr val="FF0000"/>
                </a:solidFill>
              </a:rPr>
              <a:t>Деревянные подружки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Любят прятаться друг в дружке,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Носят яркие одежки,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Называются матрешки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518457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71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Дымковская игрушка-слеплена из глины и раскрашена вручную специальным рисунком.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8208911" cy="49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67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Народные куклы из соломы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4076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41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Куклы-</a:t>
            </a:r>
            <a:r>
              <a:rPr lang="ru-RU" dirty="0" err="1" smtClean="0"/>
              <a:t>мотанки</a:t>
            </a:r>
            <a:r>
              <a:rPr lang="ru-RU" dirty="0" smtClean="0"/>
              <a:t> из ниток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0891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79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Тряпичные куклы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77686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72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Богородская игрушка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Богородская игрушка –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деревянная зверушка.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Мишка, зайка, петушок –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rgbClr val="000000"/>
                </a:solidFill>
                <a:latin typeface="Times New Roman"/>
              </a:rPr>
              <a:t>полюбуйся-ка, дружок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!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8680"/>
            <a:ext cx="511256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898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Филимоновская</a:t>
            </a:r>
            <a:r>
              <a:rPr lang="ru-RU" sz="2800" dirty="0" smtClean="0"/>
              <a:t> игрушка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indent="450850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Ой,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свистулечка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 какая:</a:t>
            </a:r>
            <a:endParaRPr lang="ru-RU" sz="2000" b="1" dirty="0">
              <a:solidFill>
                <a:srgbClr val="000000"/>
              </a:solidFill>
            </a:endParaRPr>
          </a:p>
          <a:p>
            <a:pPr indent="450850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Утка полосатая!</a:t>
            </a:r>
            <a:endParaRPr lang="ru-RU" sz="2000" b="1" dirty="0">
              <a:solidFill>
                <a:srgbClr val="000000"/>
              </a:solidFill>
            </a:endParaRPr>
          </a:p>
          <a:p>
            <a:pPr indent="450850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Необычная, смешная</a:t>
            </a:r>
            <a:endParaRPr lang="ru-RU" sz="2000" b="1" dirty="0">
              <a:solidFill>
                <a:srgbClr val="000000"/>
              </a:solidFill>
            </a:endParaRPr>
          </a:p>
          <a:p>
            <a:pPr indent="450850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И чуть-чуть пузатая!</a:t>
            </a:r>
            <a:endParaRPr lang="ru-RU" sz="2000" b="1" dirty="0">
              <a:solidFill>
                <a:srgbClr val="000000"/>
              </a:solidFill>
            </a:endParaRPr>
          </a:p>
          <a:p>
            <a:pPr indent="450850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- Подожди минуточку!</a:t>
            </a:r>
            <a:endParaRPr lang="ru-RU" sz="2000" b="1" dirty="0">
              <a:solidFill>
                <a:srgbClr val="000000"/>
              </a:solidFill>
            </a:endParaRPr>
          </a:p>
          <a:p>
            <a:pPr indent="450850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Ты откуда, уточка?</a:t>
            </a:r>
            <a:endParaRPr lang="ru-RU" sz="2000" b="1" dirty="0">
              <a:solidFill>
                <a:srgbClr val="000000"/>
              </a:solidFill>
            </a:endParaRPr>
          </a:p>
          <a:p>
            <a:pPr indent="450850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Уточка свистит моя:</a:t>
            </a:r>
            <a:endParaRPr lang="ru-RU" sz="2000" b="1" dirty="0">
              <a:solidFill>
                <a:srgbClr val="000000"/>
              </a:solidFill>
            </a:endParaRPr>
          </a:p>
          <a:p>
            <a:pPr indent="450850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000" b="1" dirty="0" err="1">
                <a:solidFill>
                  <a:srgbClr val="000000"/>
                </a:solidFill>
                <a:latin typeface="Times New Roman"/>
              </a:rPr>
              <a:t>Филимоновская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 я!</a:t>
            </a:r>
            <a:endParaRPr lang="ru-RU" sz="2000" b="1" dirty="0">
              <a:solidFill>
                <a:srgbClr val="000000"/>
              </a:solidFill>
            </a:endParaRPr>
          </a:p>
          <a:p>
            <a:endParaRPr lang="ru-RU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511256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838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151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Русская народная игрушка</vt:lpstr>
      <vt:lpstr>Существует множество видов народного творчества и игрушек, сегодня мы познакомимся с некоторыми из них.</vt:lpstr>
      <vt:lpstr>Матрешка- одна из самых любимых народных игрушек, она деревянная и яркая. Является символом России.</vt:lpstr>
      <vt:lpstr>Дымковская игрушка-слеплена из глины и раскрашена вручную специальным рисунком.</vt:lpstr>
      <vt:lpstr>Народные куклы из соломы</vt:lpstr>
      <vt:lpstr>Куклы-мотанки из ниток</vt:lpstr>
      <vt:lpstr>Тряпичные куклы</vt:lpstr>
      <vt:lpstr>Богородская игрушка</vt:lpstr>
      <vt:lpstr>Филимоновская игрушка</vt:lpstr>
      <vt:lpstr>Гжельская игрушка</vt:lpstr>
      <vt:lpstr>Каргопольская игрушка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игрушка</dc:title>
  <dc:creator>днс</dc:creator>
  <cp:lastModifiedBy>Анна</cp:lastModifiedBy>
  <cp:revision>6</cp:revision>
  <dcterms:created xsi:type="dcterms:W3CDTF">2025-02-06T13:20:23Z</dcterms:created>
  <dcterms:modified xsi:type="dcterms:W3CDTF">2025-02-06T14:29:05Z</dcterms:modified>
</cp:coreProperties>
</file>