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04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1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0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53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5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6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7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20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3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1FFC8-76E2-462A-8703-19093FBCE8EB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D9F38-76BD-4E9F-BB0D-A196449E87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3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8549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7636" y="4553384"/>
            <a:ext cx="9144000" cy="165576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01"/>
            <a:ext cx="12192000" cy="67703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0981" y="2455446"/>
            <a:ext cx="9970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«Разучивание стихотворения по мнемотехнике»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7237" y="498110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 smtClean="0"/>
              <a:t>МАДОУ «Детский сад №400»</a:t>
            </a:r>
          </a:p>
          <a:p>
            <a:pPr algn="r"/>
            <a:r>
              <a:rPr lang="ru-RU" sz="2800" dirty="0" smtClean="0"/>
              <a:t> </a:t>
            </a:r>
            <a:r>
              <a:rPr lang="ru-RU" sz="2800" dirty="0" err="1" smtClean="0"/>
              <a:t>г.Пермь</a:t>
            </a:r>
            <a:endParaRPr lang="ru-RU" sz="2800" dirty="0" smtClean="0"/>
          </a:p>
          <a:p>
            <a:pPr algn="r"/>
            <a:r>
              <a:rPr lang="ru-RU" sz="2800" dirty="0" smtClean="0"/>
              <a:t>Воспитатели: Фадеева Г.В.</a:t>
            </a:r>
          </a:p>
          <a:p>
            <a:pPr algn="r"/>
            <a:r>
              <a:rPr lang="ru-RU" sz="2800" dirty="0" smtClean="0"/>
              <a:t>Журавлева А.А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6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082309" cy="1084984"/>
          </a:xfrm>
        </p:spPr>
        <p:txBody>
          <a:bodyPr/>
          <a:lstStyle/>
          <a:p>
            <a:r>
              <a:rPr lang="ru-RU" b="1" dirty="0" smtClean="0"/>
              <a:t>Головка одуванчика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255" y="1181855"/>
            <a:ext cx="4572000" cy="2460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9" y="1560008"/>
            <a:ext cx="4953000" cy="4210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10058" y="365126"/>
            <a:ext cx="17821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Травка</a:t>
            </a:r>
            <a:endParaRPr lang="ru-RU" sz="4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047" y="4500987"/>
            <a:ext cx="3148958" cy="20940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94305" y="3731546"/>
            <a:ext cx="2132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/>
              <a:t>Стебель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763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0144" y="3358142"/>
            <a:ext cx="100676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Утром Солнышко встает,                (Руки поднять вверх).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Всех на улицу зовет                       (Сгибать руки в локтях к груди).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Выхожу из дома я:                        (Показать рукой на себя).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«Здравствуй, улица моя!»         ( Выпрямить руки в стороны).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Отвечаю Солнцу я                        (Поднять руки над головой).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Отвечаю Травам я                         (Опустить руки на ковер).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Отвечаю Ветру я                (Поднять руки над головой и покачать ими).</a:t>
            </a:r>
          </a:p>
          <a:p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Здравствуй, Родина моя!              (Взять друг друга за руки).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131" y="230188"/>
            <a:ext cx="3202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</a:rPr>
              <a:t>«Приветствие»</a:t>
            </a:r>
            <a:endParaRPr lang="ru-RU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Загадка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400" dirty="0" smtClean="0"/>
              <a:t>Капли солнца спозаранку</a:t>
            </a:r>
          </a:p>
          <a:p>
            <a:pPr marL="0" indent="0">
              <a:buNone/>
            </a:pPr>
            <a:r>
              <a:rPr lang="ru-RU" sz="4400" dirty="0" smtClean="0"/>
              <a:t>Появились на полянке.</a:t>
            </a:r>
          </a:p>
          <a:p>
            <a:pPr marL="0" indent="0">
              <a:buNone/>
            </a:pPr>
            <a:r>
              <a:rPr lang="ru-RU" sz="4400" dirty="0" smtClean="0"/>
              <a:t>Это в желтый сарафанчик</a:t>
            </a:r>
          </a:p>
          <a:p>
            <a:pPr marL="0" indent="0">
              <a:buNone/>
            </a:pPr>
            <a:r>
              <a:rPr lang="ru-RU" sz="4400" dirty="0" smtClean="0"/>
              <a:t>Нарядился 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1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40323" y="230188"/>
            <a:ext cx="7672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Зинаида Александрова «Одуванчик»</a:t>
            </a:r>
            <a:endParaRPr lang="ru-RU" sz="3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889" y="87125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Одуванчик золотой</a:t>
            </a:r>
          </a:p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Был красивый, молодой,</a:t>
            </a:r>
          </a:p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 боялся никого,</a:t>
            </a:r>
          </a:p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Даже ветра самого!</a:t>
            </a:r>
          </a:p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Одуванчик золотой</a:t>
            </a:r>
          </a:p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Постарел и стал седой</a:t>
            </a:r>
          </a:p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 как только посидел,</a:t>
            </a:r>
          </a:p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Вместе с ветром улетел.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417291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11564"/>
            <a:ext cx="10515600" cy="48653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6628" y="1547380"/>
            <a:ext cx="50118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Одуванчик, какой? (золотой, красивый, молодой, седой)</a:t>
            </a:r>
          </a:p>
          <a:p>
            <a:r>
              <a:rPr lang="ru-RU" sz="2800" dirty="0" smtClean="0"/>
              <a:t>Ветер, какой? (легкий, теплый, весенний, ласковый, свежий)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07200" y="338139"/>
            <a:ext cx="454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Игра «Скажи, какой»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462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5382"/>
            <a:ext cx="10515600" cy="49115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65454" y="1265382"/>
            <a:ext cx="58281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Одуванчик желтый, как………….(солнце)</a:t>
            </a:r>
          </a:p>
          <a:p>
            <a:r>
              <a:rPr lang="ru-RU" sz="2400" dirty="0" smtClean="0"/>
              <a:t>Одуванчик круглый, как…………</a:t>
            </a:r>
          </a:p>
          <a:p>
            <a:r>
              <a:rPr lang="ru-RU" sz="2400" dirty="0" smtClean="0"/>
              <a:t>(яблоко, тарелка, обруч, баранка)</a:t>
            </a:r>
          </a:p>
          <a:p>
            <a:r>
              <a:rPr lang="ru-RU" sz="2400" dirty="0" smtClean="0"/>
              <a:t>Одуванчик пушистый, как………(вата, снег)</a:t>
            </a:r>
          </a:p>
          <a:p>
            <a:r>
              <a:rPr lang="ru-RU" sz="2400" dirty="0" smtClean="0"/>
              <a:t>Одуванчик белый, как ……………(снег)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71657" y="504686"/>
            <a:ext cx="4782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Игра «Закончи предложение»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99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7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21236" y="452382"/>
            <a:ext cx="507076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Физкультминутка</a:t>
            </a:r>
          </a:p>
          <a:p>
            <a:pPr algn="ctr"/>
            <a:endParaRPr lang="ru-RU" b="1" dirty="0" smtClean="0"/>
          </a:p>
          <a:p>
            <a:r>
              <a:rPr lang="ru-RU" sz="2400" b="1" dirty="0" smtClean="0"/>
              <a:t>Одуванчик, одуванчик!</a:t>
            </a:r>
          </a:p>
          <a:p>
            <a:r>
              <a:rPr lang="ru-RU" b="1" dirty="0" smtClean="0"/>
              <a:t>(Дети приседают, медленно поднимаются)</a:t>
            </a:r>
          </a:p>
          <a:p>
            <a:r>
              <a:rPr lang="ru-RU" sz="2400" b="1" dirty="0" smtClean="0"/>
              <a:t>Стебель тоненький, как пальчик.</a:t>
            </a:r>
          </a:p>
          <a:p>
            <a:r>
              <a:rPr lang="ru-RU" sz="2400" b="1" dirty="0" smtClean="0"/>
              <a:t>Если ветер быстрый-быстрый</a:t>
            </a:r>
          </a:p>
          <a:p>
            <a:r>
              <a:rPr lang="ru-RU" sz="2400" b="1" dirty="0" smtClean="0"/>
              <a:t>На поляну налетит, </a:t>
            </a:r>
          </a:p>
          <a:p>
            <a:r>
              <a:rPr lang="ru-RU" b="1" dirty="0" smtClean="0"/>
              <a:t>(Дети разбегаются в разные стороны)</a:t>
            </a:r>
          </a:p>
          <a:p>
            <a:r>
              <a:rPr lang="ru-RU" sz="2400" b="1" dirty="0" smtClean="0"/>
              <a:t>Все вокруг зашелестит.</a:t>
            </a:r>
          </a:p>
          <a:p>
            <a:r>
              <a:rPr lang="ru-RU" sz="2400" b="1" dirty="0" smtClean="0"/>
              <a:t>Одуванчика тычинки</a:t>
            </a:r>
          </a:p>
          <a:p>
            <a:r>
              <a:rPr lang="ru-RU" sz="2400" b="1" dirty="0" smtClean="0"/>
              <a:t>Разлетятся хороводом</a:t>
            </a:r>
          </a:p>
          <a:p>
            <a:r>
              <a:rPr lang="ru-RU" sz="2400" b="1" dirty="0" smtClean="0"/>
              <a:t>И сольются с небосводом. </a:t>
            </a:r>
          </a:p>
          <a:p>
            <a:r>
              <a:rPr lang="ru-RU" b="1" dirty="0" smtClean="0"/>
              <a:t>(Дети берутся за руки и идут по кругу)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097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Аппликация «Одуванчик»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509" y="1498341"/>
            <a:ext cx="5705764" cy="50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301</Words>
  <Application>Microsoft Office PowerPoint</Application>
  <PresentationFormat>Широкоэкранный</PresentationFormat>
  <Paragraphs>56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Загадка </vt:lpstr>
      <vt:lpstr>Презентация PowerPoint</vt:lpstr>
      <vt:lpstr>Презентация PowerPoint</vt:lpstr>
      <vt:lpstr> </vt:lpstr>
      <vt:lpstr> </vt:lpstr>
      <vt:lpstr>Презентация PowerPoint</vt:lpstr>
      <vt:lpstr>Аппликация «Одуванчик»</vt:lpstr>
      <vt:lpstr>Головка одуванчика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2022-08-10T12:21:01Z</dcterms:created>
  <dcterms:modified xsi:type="dcterms:W3CDTF">2022-08-11T06:05:31Z</dcterms:modified>
</cp:coreProperties>
</file>