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57" r:id="rId5"/>
    <p:sldId id="259" r:id="rId6"/>
    <p:sldId id="260" r:id="rId7"/>
    <p:sldId id="262" r:id="rId8"/>
    <p:sldId id="272" r:id="rId9"/>
    <p:sldId id="263" r:id="rId10"/>
    <p:sldId id="266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2C718-119D-4782-BAA8-E3E0D4F92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3889F2-33B1-470A-AC3D-1287B8CB7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655E5-68DF-4B2C-8223-6D2FB36E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E9AB7-957F-417B-9DC3-5CEA4A5D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8DB349-4BD5-42C0-98E6-2D9D0CB66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4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FA654-B2BC-4A99-A711-9AE4BBF8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20C210-3E77-43AD-BDD2-370E0A0F8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C11AC8-7CD5-48E0-AF28-6C82A8F3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3F49E0-283E-4411-8360-22005DFF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5EB0E1-B28A-4619-A531-FEDE533F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9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BE4260-6010-40D3-8544-F1DFFAA469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D20A6-9402-4B22-B29A-A464B2BF1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34731-C96C-40D3-9081-BA0C31E8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4BAE8-0959-4840-9014-87844594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F902DB-6D05-432C-9DB8-FDD53A57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77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DDFA6-28B1-4300-ADA9-15AAF393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86F6D-C3C7-4089-8C63-41FD4BB8B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9206AB-DF97-4C50-8705-D22016AE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3179D1-FE40-4D0B-8A22-B58C716C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1C110-79C3-47AD-B50A-5E5FC28B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12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977E0-04C7-40E9-8869-3085F826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F5B706-440E-407E-91FF-020557E3B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614382-5F70-4FF1-991F-157225E5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51D749-EE90-4B3B-8E9A-BE2E4D1E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CA0BB-F07A-4986-9196-D4547BAC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15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FE09C-01D3-478A-9E44-2B88F87C1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32EC7-C4E9-404C-AF90-F772AD08D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4AA3F8-3CF3-4B10-A6AF-2A9F073C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174922-47C9-4BDE-80C1-028504D9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3F926-8AEB-4787-921D-18A5B225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D07E2B-E9E2-411D-9A89-332CF6F8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18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94AA2-D76D-41E7-9719-1CC7A132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0723CB-338D-47FC-95C4-D45C71AC0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A2A3C5-9317-48D5-AB4E-13FE05584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3B8971-B465-4607-89FA-5E8855471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ECD1DE-E633-468B-8059-B3E506280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59AC71-7043-4BA4-B70D-605898D4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FEA42EC-6965-44D9-AF23-E2D9A2C6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8D2195-043A-4A42-9E0F-95417169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E7E7-8CB8-4052-9830-F651CFFE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925C9D-91B3-4AF0-AAEA-CF080DDF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6759B8-2EEF-49E7-B865-1CA1F0F3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B6FFA7-1BAB-4C70-A8C8-DE2E6E34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69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FB3D8D-D227-4F2B-881A-DBFC47C2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AB41F3-6533-4939-A3F7-2740A5F2F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FDA2E7-9DBB-4F34-AF50-64A7BFC1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B90B7-D72E-4097-A2EA-A7583507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E070E4-5782-49D5-A1F6-334B57AFB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B42A17-744D-4867-BCA8-72670DD34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6D56EE-068D-4D13-9676-F28AA468B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3F59AC-4493-43C4-8D2F-34935673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BA0E4B-D784-4840-8451-D21A8389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2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38953-0263-4455-8A06-A2490082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E6DA9B-B2E7-46B7-8201-53B2E593B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A96565-06F6-4F41-8E17-700F33E9B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10CB7E-187F-4A93-AF92-7BB69156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953DBD-F4F8-4485-BA5F-7CCC4F58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E6A77B-2985-4260-AB31-2E86D5C0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66A35-5F11-4F47-83D3-2C56F8FC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59F5F2-F60C-4666-A131-6B33B2CAB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034525-41B6-492B-A6BB-7923AD6CE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0618B-ACDB-4AEC-A944-3E57E67274A8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0FBF5C-9625-4561-8EA5-7F04C8383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515945-3523-435C-8551-4D35EC7B5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FB639-8BAF-4DF8-AF4F-F6CF831B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5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.jp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slide" Target="slide10.xml"/><Relationship Id="rId5" Type="http://schemas.openxmlformats.org/officeDocument/2006/relationships/image" Target="../media/image2.png"/><Relationship Id="rId10" Type="http://schemas.openxmlformats.org/officeDocument/2006/relationships/slide" Target="slide9.xml"/><Relationship Id="rId4" Type="http://schemas.openxmlformats.org/officeDocument/2006/relationships/image" Target="../media/image3.jpg"/><Relationship Id="rId9" Type="http://schemas.openxmlformats.org/officeDocument/2006/relationships/slide" Target="slide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.jpg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18" Type="http://schemas.openxmlformats.org/officeDocument/2006/relationships/slide" Target="slide3.xml"/><Relationship Id="rId3" Type="http://schemas.openxmlformats.org/officeDocument/2006/relationships/image" Target="../media/image3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" Type="http://schemas.openxmlformats.org/officeDocument/2006/relationships/audio" Target="../media/audio1.wav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5" Type="http://schemas.openxmlformats.org/officeDocument/2006/relationships/image" Target="../media/image31.jpe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CC364-AAE3-4FD5-90E3-EC93C07A9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BA28EA-7E08-4B6E-8BC1-3FF03B7767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BF3D8-AA01-4612-A645-C6B8ABBC3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81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14239E-0469-4B71-B340-612498A00556}"/>
              </a:ext>
            </a:extLst>
          </p:cNvPr>
          <p:cNvSpPr/>
          <p:nvPr/>
        </p:nvSpPr>
        <p:spPr>
          <a:xfrm>
            <a:off x="2348142" y="437006"/>
            <a:ext cx="7581529" cy="245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75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Игра-путешествие 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75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подготовительных к школе групп с презентацией.</a:t>
            </a:r>
          </a:p>
          <a:p>
            <a:pPr algn="ctr">
              <a:lnSpc>
                <a:spcPts val="1575"/>
              </a:lnSpc>
              <a:spcAft>
                <a:spcPts val="750"/>
              </a:spcAft>
            </a:pPr>
            <a:endParaRPr lang="ru-RU" sz="2000" b="1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6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</a:t>
            </a:r>
            <a:r>
              <a:rPr lang="ru-RU" sz="3600" b="1" dirty="0" err="1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Маршакляндию</a:t>
            </a:r>
            <a:r>
              <a:rPr lang="ru-RU" sz="36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009657-FFCD-4D8E-A050-1431DDA2C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7" y="2785492"/>
            <a:ext cx="6566517" cy="369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&quot;Вперед&quot; или &quot;Следующи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D35BCDE-4D7E-467F-A162-9C874214769D}"/>
              </a:ext>
            </a:extLst>
          </p:cNvPr>
          <p:cNvSpPr/>
          <p:nvPr/>
        </p:nvSpPr>
        <p:spPr>
          <a:xfrm>
            <a:off x="88392" y="567798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84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9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25F6C1-DDBC-4D94-86CF-E2750638CD11}"/>
              </a:ext>
            </a:extLst>
          </p:cNvPr>
          <p:cNvSpPr/>
          <p:nvPr/>
        </p:nvSpPr>
        <p:spPr>
          <a:xfrm>
            <a:off x="4063394" y="161991"/>
            <a:ext cx="4052520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Станция «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Загадкино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велосипед">
            <a:extLst>
              <a:ext uri="{FF2B5EF4-FFF2-40B4-BE49-F238E27FC236}">
                <a16:creationId xmlns:a16="http://schemas.microsoft.com/office/drawing/2014/main" id="{260D495C-166B-42A6-973B-9948DC3F5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1" y="3383597"/>
            <a:ext cx="3030379" cy="3144362"/>
          </a:xfrm>
          <a:prstGeom prst="rect">
            <a:avLst/>
          </a:prstGeom>
        </p:spPr>
      </p:pic>
      <p:pic>
        <p:nvPicPr>
          <p:cNvPr id="10" name="часы">
            <a:extLst>
              <a:ext uri="{FF2B5EF4-FFF2-40B4-BE49-F238E27FC236}">
                <a16:creationId xmlns:a16="http://schemas.microsoft.com/office/drawing/2014/main" id="{9C3393FB-5F1F-4D61-B73D-82EEB25D1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07" y="365125"/>
            <a:ext cx="2848624" cy="2848624"/>
          </a:xfrm>
          <a:prstGeom prst="rect">
            <a:avLst/>
          </a:prstGeom>
        </p:spPr>
      </p:pic>
      <p:pic>
        <p:nvPicPr>
          <p:cNvPr id="20" name="сапоги">
            <a:extLst>
              <a:ext uri="{FF2B5EF4-FFF2-40B4-BE49-F238E27FC236}">
                <a16:creationId xmlns:a16="http://schemas.microsoft.com/office/drawing/2014/main" id="{D9E5139D-2A08-4C1F-9C30-2219F4592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57" y="624840"/>
            <a:ext cx="3114040" cy="3114040"/>
          </a:xfrm>
          <a:prstGeom prst="rect">
            <a:avLst/>
          </a:prstGeom>
        </p:spPr>
      </p:pic>
      <p:pic>
        <p:nvPicPr>
          <p:cNvPr id="22" name="спички">
            <a:extLst>
              <a:ext uri="{FF2B5EF4-FFF2-40B4-BE49-F238E27FC236}">
                <a16:creationId xmlns:a16="http://schemas.microsoft.com/office/drawing/2014/main" id="{379D2967-F69A-44B6-A74C-5D97BB619E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19" y="3893631"/>
            <a:ext cx="5044281" cy="2802378"/>
          </a:xfrm>
          <a:prstGeom prst="rect">
            <a:avLst/>
          </a:prstGeom>
        </p:spPr>
      </p:pic>
      <p:pic>
        <p:nvPicPr>
          <p:cNvPr id="26" name="утюг">
            <a:extLst>
              <a:ext uri="{FF2B5EF4-FFF2-40B4-BE49-F238E27FC236}">
                <a16:creationId xmlns:a16="http://schemas.microsoft.com/office/drawing/2014/main" id="{643D4F12-48D5-43EF-A627-01B1DF4186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" y="454377"/>
            <a:ext cx="3591569" cy="2554005"/>
          </a:xfrm>
          <a:prstGeom prst="rect">
            <a:avLst/>
          </a:prstGeom>
        </p:spPr>
      </p:pic>
      <p:pic>
        <p:nvPicPr>
          <p:cNvPr id="32" name="мяч">
            <a:extLst>
              <a:ext uri="{FF2B5EF4-FFF2-40B4-BE49-F238E27FC236}">
                <a16:creationId xmlns:a16="http://schemas.microsoft.com/office/drawing/2014/main" id="{69362B2D-D8B9-4407-86EB-8F4D600339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36" y="3731640"/>
            <a:ext cx="3121158" cy="2886462"/>
          </a:xfrm>
          <a:prstGeom prst="rect">
            <a:avLst/>
          </a:prstGeom>
        </p:spPr>
      </p:pic>
      <p:sp>
        <p:nvSpPr>
          <p:cNvPr id="34" name="Управляющая кнопка: &quot;Вперед&quot; или &quot;Следующий&quot; 3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50EE5D-F6AB-4D6B-B760-9B8159B25C5A}"/>
              </a:ext>
            </a:extLst>
          </p:cNvPr>
          <p:cNvSpPr/>
          <p:nvPr/>
        </p:nvSpPr>
        <p:spPr>
          <a:xfrm>
            <a:off x="10972799" y="5684464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CC364-AAE3-4FD5-90E3-EC93C07A9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BA28EA-7E08-4B6E-8BC1-3FF03B7767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BF3D8-AA01-4612-A645-C6B8ABBC3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3"/>
            <a:ext cx="122778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C2FA87-7C29-4C6F-BC5B-0C01A28E674B}"/>
              </a:ext>
            </a:extLst>
          </p:cNvPr>
          <p:cNvSpPr txBox="1"/>
          <p:nvPr/>
        </p:nvSpPr>
        <p:spPr>
          <a:xfrm>
            <a:off x="1136342" y="1722268"/>
            <a:ext cx="84288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Желаю вам цвести, расти,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Копить, крепить здоровье.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Оно для дальнего пути —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Главнейшее условье.</a:t>
            </a:r>
          </a:p>
          <a:p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Пусть каждый день и каждый час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Вам новое добудет.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Пусть добрым будет ум у вас,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А сердце умным будет.</a:t>
            </a:r>
          </a:p>
          <a:p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Вам от души желаю я,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Друзья, всего хорошего.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А всё хорошее, друзья,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Дается нам недешево! </a:t>
            </a:r>
          </a:p>
          <a:p>
            <a:r>
              <a:rPr lang="ru-RU" sz="2000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            Ваш С. Я. Маршак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D0C97B-E154-4DF7-8393-1FAE501F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71" y="-150920"/>
            <a:ext cx="7622959" cy="57172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1D8ECE-E06B-426E-8BC4-2C129F04A840}"/>
              </a:ext>
            </a:extLst>
          </p:cNvPr>
          <p:cNvSpPr/>
          <p:nvPr/>
        </p:nvSpPr>
        <p:spPr>
          <a:xfrm rot="19605739">
            <a:off x="4370802" y="1652355"/>
            <a:ext cx="6258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Молодцы! Спасибо!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9" name="Управляющая кнопка: возврат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9BF0750-F1B6-4C7E-BC78-2EA40944D78C}"/>
              </a:ext>
            </a:extLst>
          </p:cNvPr>
          <p:cNvSpPr/>
          <p:nvPr/>
        </p:nvSpPr>
        <p:spPr>
          <a:xfrm>
            <a:off x="93926" y="5665832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1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5F222D-3BC7-46F3-BDD3-725E12819C85}"/>
              </a:ext>
            </a:extLst>
          </p:cNvPr>
          <p:cNvSpPr/>
          <p:nvPr/>
        </p:nvSpPr>
        <p:spPr>
          <a:xfrm>
            <a:off x="582967" y="365125"/>
            <a:ext cx="11026066" cy="255454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Сегодня мы с вами отправляемся в необычное путешествие в страну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Маршакляндию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вы думаете, что это за страна?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Кто в ней проживает? </a:t>
            </a:r>
          </a:p>
          <a:p>
            <a:pPr algn="ctr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Итак, уважаемые пассажиры! Прошу занять свои места! Мы отправляемся в путешествие. Желаю всем счастливого пути!</a:t>
            </a:r>
          </a:p>
          <a:p>
            <a:pPr algn="ctr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41A41D-4110-4B29-B59D-C78D3F4EE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1998" y="3397536"/>
            <a:ext cx="9806126" cy="346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F9C698A-45DF-444A-81A6-8544C6D16142}"/>
              </a:ext>
            </a:extLst>
          </p:cNvPr>
          <p:cNvSpPr/>
          <p:nvPr/>
        </p:nvSpPr>
        <p:spPr>
          <a:xfrm>
            <a:off x="10998124" y="5699487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" y="0"/>
            <a:ext cx="12179309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97D045-87F5-49C6-B5D9-35931FD78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13" y="18590"/>
            <a:ext cx="10042596" cy="56489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1EF2F6-C1E2-495D-88CB-36F886AC2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84669" y="4969561"/>
            <a:ext cx="5997797" cy="1890322"/>
          </a:xfrm>
          <a:prstGeom prst="rect">
            <a:avLst/>
          </a:prstGeom>
        </p:spPr>
      </p:pic>
      <p:sp>
        <p:nvSpPr>
          <p:cNvPr id="10" name="Овал 9">
            <a:hlinkClick r:id="rId7" action="ppaction://hlinksldjump"/>
            <a:extLst>
              <a:ext uri="{FF2B5EF4-FFF2-40B4-BE49-F238E27FC236}">
                <a16:creationId xmlns:a16="http://schemas.microsoft.com/office/drawing/2014/main" id="{6FF22625-B094-42B3-A13B-DF0DB47E11D6}"/>
              </a:ext>
            </a:extLst>
          </p:cNvPr>
          <p:cNvSpPr/>
          <p:nvPr/>
        </p:nvSpPr>
        <p:spPr>
          <a:xfrm>
            <a:off x="3335594" y="1694454"/>
            <a:ext cx="1518083" cy="1447060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5C2765-8C15-4EDF-86AF-9F8F486353C1}"/>
              </a:ext>
            </a:extLst>
          </p:cNvPr>
          <p:cNvSpPr/>
          <p:nvPr/>
        </p:nvSpPr>
        <p:spPr>
          <a:xfrm>
            <a:off x="3248583" y="2066307"/>
            <a:ext cx="16587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1 станция</a:t>
            </a:r>
          </a:p>
          <a:p>
            <a:pPr algn="ctr"/>
            <a:r>
              <a:rPr lang="ru-RU" sz="1400" b="1" cap="none" spc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«Биографическая»</a:t>
            </a:r>
          </a:p>
        </p:txBody>
      </p:sp>
      <p:sp>
        <p:nvSpPr>
          <p:cNvPr id="13" name="Овал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9E93665-B487-447D-8C0E-0318AD9B21C8}"/>
              </a:ext>
            </a:extLst>
          </p:cNvPr>
          <p:cNvSpPr/>
          <p:nvPr/>
        </p:nvSpPr>
        <p:spPr>
          <a:xfrm>
            <a:off x="6005948" y="1516295"/>
            <a:ext cx="1290320" cy="1325563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7910F0-7B07-4201-A3CD-DF19A0D60FC4}"/>
              </a:ext>
            </a:extLst>
          </p:cNvPr>
          <p:cNvSpPr/>
          <p:nvPr/>
        </p:nvSpPr>
        <p:spPr>
          <a:xfrm>
            <a:off x="6081016" y="1894764"/>
            <a:ext cx="11401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2 станция</a:t>
            </a:r>
          </a:p>
          <a:p>
            <a:pPr algn="ctr"/>
            <a:r>
              <a:rPr lang="ru-RU" sz="1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«Угадай-ка»</a:t>
            </a:r>
          </a:p>
        </p:txBody>
      </p:sp>
      <p:sp>
        <p:nvSpPr>
          <p:cNvPr id="15" name="Овал 14">
            <a:hlinkClick r:id="rId9" action="ppaction://hlinksldjump"/>
            <a:extLst>
              <a:ext uri="{FF2B5EF4-FFF2-40B4-BE49-F238E27FC236}">
                <a16:creationId xmlns:a16="http://schemas.microsoft.com/office/drawing/2014/main" id="{6CF6116C-E346-420F-8681-961DEDD58211}"/>
              </a:ext>
            </a:extLst>
          </p:cNvPr>
          <p:cNvSpPr/>
          <p:nvPr/>
        </p:nvSpPr>
        <p:spPr>
          <a:xfrm>
            <a:off x="8833219" y="3405627"/>
            <a:ext cx="1518082" cy="1447060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D5A1787-C9B5-4B35-8819-EE93F99B8BEA}"/>
              </a:ext>
            </a:extLst>
          </p:cNvPr>
          <p:cNvSpPr/>
          <p:nvPr/>
        </p:nvSpPr>
        <p:spPr>
          <a:xfrm>
            <a:off x="9079940" y="3872524"/>
            <a:ext cx="10246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3 станция</a:t>
            </a:r>
          </a:p>
          <a:p>
            <a:pPr algn="ctr"/>
            <a:r>
              <a:rPr lang="ru-RU" sz="1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«Зоопарк»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4C3A9B5-EAAB-4080-96BF-E10FF9C8B2A8}"/>
              </a:ext>
            </a:extLst>
          </p:cNvPr>
          <p:cNvSpPr/>
          <p:nvPr/>
        </p:nvSpPr>
        <p:spPr>
          <a:xfrm>
            <a:off x="4643957" y="3971176"/>
            <a:ext cx="1518083" cy="1447060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C2D80F-17F0-4827-82D4-27B12BF91919}"/>
              </a:ext>
            </a:extLst>
          </p:cNvPr>
          <p:cNvSpPr/>
          <p:nvPr/>
        </p:nvSpPr>
        <p:spPr>
          <a:xfrm>
            <a:off x="4676120" y="3865044"/>
            <a:ext cx="1485920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ru-RU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4 </a:t>
            </a:r>
            <a:r>
              <a:rPr lang="ru-RU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hlinkClick r:id="rId10" action="ppaction://hlinksldjump"/>
              </a:rPr>
              <a:t>станция</a:t>
            </a:r>
            <a:endParaRPr lang="ru-RU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  <a:p>
            <a:pPr algn="ctr"/>
            <a:r>
              <a:rPr lang="ru-RU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«Бюро находок»</a:t>
            </a: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Овал 18">
            <a:hlinkClick r:id="rId11" action="ppaction://hlinksldjump"/>
            <a:extLst>
              <a:ext uri="{FF2B5EF4-FFF2-40B4-BE49-F238E27FC236}">
                <a16:creationId xmlns:a16="http://schemas.microsoft.com/office/drawing/2014/main" id="{7DFFF8CE-82EF-4876-84E6-80895A8FD2CA}"/>
              </a:ext>
            </a:extLst>
          </p:cNvPr>
          <p:cNvSpPr/>
          <p:nvPr/>
        </p:nvSpPr>
        <p:spPr>
          <a:xfrm>
            <a:off x="9316719" y="1209040"/>
            <a:ext cx="1763949" cy="1662378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9E932F5-B87E-4842-A741-7633A0C5C53C}"/>
              </a:ext>
            </a:extLst>
          </p:cNvPr>
          <p:cNvSpPr/>
          <p:nvPr/>
        </p:nvSpPr>
        <p:spPr>
          <a:xfrm>
            <a:off x="9592260" y="1690688"/>
            <a:ext cx="11889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5 станция</a:t>
            </a:r>
          </a:p>
          <a:p>
            <a:pPr algn="ctr"/>
            <a:r>
              <a:rPr lang="ru-RU" sz="1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«</a:t>
            </a:r>
            <a:r>
              <a:rPr lang="ru-RU" sz="1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Загадкино</a:t>
            </a:r>
            <a:r>
              <a:rPr lang="ru-RU" sz="1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EDCFBC-4D8D-44F4-8483-EE762F7B83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" y="1770126"/>
            <a:ext cx="3745866" cy="5037668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5FF17AA-E097-4F30-B8A2-7FBAEE5A1840}"/>
              </a:ext>
            </a:extLst>
          </p:cNvPr>
          <p:cNvSpPr/>
          <p:nvPr/>
        </p:nvSpPr>
        <p:spPr>
          <a:xfrm>
            <a:off x="-96945" y="2841858"/>
            <a:ext cx="38752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Маршакляндия</a:t>
            </a:r>
            <a:endParaRPr lang="ru-RU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" name="Детские песни (минус) - Песенка Паровозика">
            <a:hlinkClick r:id="" action="ppaction://media"/>
            <a:extLst>
              <a:ext uri="{FF2B5EF4-FFF2-40B4-BE49-F238E27FC236}">
                <a16:creationId xmlns:a16="http://schemas.microsoft.com/office/drawing/2014/main" id="{9093B8C0-789E-47EA-A2E0-D28EA0ACB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5550" y="6233307"/>
            <a:ext cx="455097" cy="399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8CDCC-1536-4453-9502-2491E5DE0A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6" y="4882612"/>
            <a:ext cx="2913277" cy="19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CC364-AAE3-4FD5-90E3-EC93C07A9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BA28EA-7E08-4B6E-8BC1-3FF03B7767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7CA0A-B60E-4BA9-A1D1-1D792D1E0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2B3096-C672-4D1F-A74F-4DE3C078C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697" y="543534"/>
            <a:ext cx="7903150" cy="593285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076F82-FA34-4757-97D0-1A628DCD7399}"/>
              </a:ext>
            </a:extLst>
          </p:cNvPr>
          <p:cNvSpPr/>
          <p:nvPr/>
        </p:nvSpPr>
        <p:spPr>
          <a:xfrm>
            <a:off x="76144" y="199163"/>
            <a:ext cx="3563411" cy="107721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Станция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«Биографическая»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FA4B4C-4936-468F-91FC-B9C7BACA4B8E}"/>
              </a:ext>
            </a:extLst>
          </p:cNvPr>
          <p:cNvSpPr/>
          <p:nvPr/>
        </p:nvSpPr>
        <p:spPr>
          <a:xfrm>
            <a:off x="10914953" y="5624780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3" y="0"/>
            <a:ext cx="12179309" cy="6858000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F19926-5698-4B92-9D7A-47AE6ED9E732}"/>
              </a:ext>
            </a:extLst>
          </p:cNvPr>
          <p:cNvSpPr/>
          <p:nvPr/>
        </p:nvSpPr>
        <p:spPr>
          <a:xfrm>
            <a:off x="140165" y="3903735"/>
            <a:ext cx="822260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. Самуил Яковлевич Маршак родился 3 ноября 1887 года в Воронеже. Раннее детство и первые школьные годы будущий писатель провёл в маленьком городке Острогожске Воронежской области. Его семья жила небогато, но дружно. Мальчик с детства тянулся к знаниям, к книгам. Свои первые стихотворные строчки Маршак начал писать ещё в 4 года. В 12 лет Самуил Яковлевич писал целые поэмы. Сначала он учился в гимназии, потом окончил Лондонский университет. Творчество С. Я. Маршака разнообразно. Он и поэт, и писатель, и переводчик, и редактор, и драматург. Его произведения написаны просто и увлекательно. Самуил Маршак всю жизнь был добрым другом детей.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3DDD82-F0BC-4AE8-AC24-05F05812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692" y="175579"/>
            <a:ext cx="7315834" cy="36579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140ADF-6DB5-4822-A5EC-DAC523CF9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8"/>
          <a:stretch/>
        </p:blipFill>
        <p:spPr>
          <a:xfrm>
            <a:off x="335474" y="323885"/>
            <a:ext cx="2583827" cy="3133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&quot;На главную&quot;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666653-1C46-481F-A759-BC0D909B3353}"/>
              </a:ext>
            </a:extLst>
          </p:cNvPr>
          <p:cNvSpPr/>
          <p:nvPr/>
        </p:nvSpPr>
        <p:spPr>
          <a:xfrm>
            <a:off x="11009419" y="5723641"/>
            <a:ext cx="1042416" cy="104241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5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" y="0"/>
            <a:ext cx="12179309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F0AA0C-6DBA-4D84-94A6-219EA72DF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730" y="0"/>
            <a:ext cx="3785745" cy="283765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EFFFC1-405B-4318-B5C3-5E2AA22CAF63}"/>
              </a:ext>
            </a:extLst>
          </p:cNvPr>
          <p:cNvSpPr/>
          <p:nvPr/>
        </p:nvSpPr>
        <p:spPr>
          <a:xfrm>
            <a:off x="4900450" y="111819"/>
            <a:ext cx="2378407" cy="107721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Станция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«Угадай-ка»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60FFCC-8294-44B3-8C68-E4D546268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" y="1100830"/>
            <a:ext cx="1733540" cy="2463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C43598-451F-483B-B8EF-9C997BB6E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88" y="2055813"/>
            <a:ext cx="2402605" cy="18019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03AC45-6736-4E4A-92CE-EE6DE0949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33" y="1385003"/>
            <a:ext cx="1541700" cy="19313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72101F-9CC2-42D6-BCC2-59DEC0A1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81" y="3712335"/>
            <a:ext cx="2354610" cy="23641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23FE3A-C2B6-4BCA-9CF0-6C2AA1DD66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07" y="3857767"/>
            <a:ext cx="2041449" cy="28097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53104B-5B54-42E2-8C9F-D9A819A5E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71" y="4046072"/>
            <a:ext cx="2436506" cy="262362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A18B34-11FC-473D-9D58-3D201846FDE3}"/>
              </a:ext>
            </a:extLst>
          </p:cNvPr>
          <p:cNvSpPr/>
          <p:nvPr/>
        </p:nvSpPr>
        <p:spPr>
          <a:xfrm>
            <a:off x="172310" y="735518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FE61A4-10BE-446C-94BE-30D932FDDF31}"/>
              </a:ext>
            </a:extLst>
          </p:cNvPr>
          <p:cNvSpPr/>
          <p:nvPr/>
        </p:nvSpPr>
        <p:spPr>
          <a:xfrm>
            <a:off x="2934624" y="1370248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0CC4C5-C379-4644-AE15-1E1CFF912426}"/>
              </a:ext>
            </a:extLst>
          </p:cNvPr>
          <p:cNvSpPr/>
          <p:nvPr/>
        </p:nvSpPr>
        <p:spPr>
          <a:xfrm>
            <a:off x="5827331" y="3689568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8E4155-1F3B-4793-A26A-0D44F5809396}"/>
              </a:ext>
            </a:extLst>
          </p:cNvPr>
          <p:cNvSpPr/>
          <p:nvPr/>
        </p:nvSpPr>
        <p:spPr>
          <a:xfrm>
            <a:off x="1014381" y="4080438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712D11-F728-4032-9AA4-3264F6F23E9C}"/>
              </a:ext>
            </a:extLst>
          </p:cNvPr>
          <p:cNvSpPr/>
          <p:nvPr/>
        </p:nvSpPr>
        <p:spPr>
          <a:xfrm>
            <a:off x="5926951" y="1320293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B94B3E-7046-4A3B-9534-187F59D449E3}"/>
              </a:ext>
            </a:extLst>
          </p:cNvPr>
          <p:cNvSpPr/>
          <p:nvPr/>
        </p:nvSpPr>
        <p:spPr>
          <a:xfrm>
            <a:off x="8842930" y="3316317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6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Управляющая кнопка: &quot;На главную&quot; 1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E5862A5-83AB-4A63-AF1F-94F63D284441}"/>
              </a:ext>
            </a:extLst>
          </p:cNvPr>
          <p:cNvSpPr/>
          <p:nvPr/>
        </p:nvSpPr>
        <p:spPr>
          <a:xfrm>
            <a:off x="11062059" y="5731718"/>
            <a:ext cx="1042416" cy="104241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3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" y="0"/>
            <a:ext cx="12179309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FE7C89-59CA-4F73-9E5C-2F18A539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65" y="117601"/>
            <a:ext cx="7302858" cy="54873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644E1F-CA06-4D55-A581-BB7233CFF666}"/>
              </a:ext>
            </a:extLst>
          </p:cNvPr>
          <p:cNvSpPr/>
          <p:nvPr/>
        </p:nvSpPr>
        <p:spPr>
          <a:xfrm>
            <a:off x="376224" y="179746"/>
            <a:ext cx="2111475" cy="107721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Станция</a:t>
            </a: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«Зоопарк»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D8A48-1E8E-4805-BD19-DF2EDE0009AE}"/>
              </a:ext>
            </a:extLst>
          </p:cNvPr>
          <p:cNvSpPr txBox="1"/>
          <p:nvPr/>
        </p:nvSpPr>
        <p:spPr>
          <a:xfrm>
            <a:off x="214377" y="1622089"/>
            <a:ext cx="357530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Ребята, вы знаете, что такое зоопарк?</a:t>
            </a:r>
          </a:p>
          <a:p>
            <a:r>
              <a:rPr lang="ru-RU" dirty="0"/>
              <a:t>Самуил Маршак любил бывать в зоопарке и наблюдать за животными. Поэтому свою первую книгу он посвятил животным. И называлась она «Детки в клетке» (1923 г.). В следующем году у книги будет юбилей. Ей исполнится 100 лет! А вы её читали? </a:t>
            </a:r>
          </a:p>
        </p:txBody>
      </p:sp>
      <p:sp>
        <p:nvSpPr>
          <p:cNvPr id="6" name="Управляющая кнопка: &quot;Вперед&quot; или &quot;Следующий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4A63E50-C689-4BB7-955B-73A806024844}"/>
              </a:ext>
            </a:extLst>
          </p:cNvPr>
          <p:cNvSpPr/>
          <p:nvPr/>
        </p:nvSpPr>
        <p:spPr>
          <a:xfrm>
            <a:off x="11033760" y="5765419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" y="15902"/>
            <a:ext cx="12179309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ED98E-4885-4C53-BB97-921296ADA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1" y="426559"/>
            <a:ext cx="1525247" cy="15252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2752C9-FB3A-46EE-A223-CE3C34FA8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9"/>
          <a:stretch/>
        </p:blipFill>
        <p:spPr>
          <a:xfrm>
            <a:off x="581491" y="2117247"/>
            <a:ext cx="1580225" cy="1454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46F60B-1C8E-4774-B360-94FA4F1B9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1" y="3783939"/>
            <a:ext cx="1643387" cy="113393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8301690-7D29-428C-ADA0-8511CF8B0AFE}"/>
              </a:ext>
            </a:extLst>
          </p:cNvPr>
          <p:cNvSpPr/>
          <p:nvPr/>
        </p:nvSpPr>
        <p:spPr>
          <a:xfrm>
            <a:off x="61192" y="105752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C03F48-2427-48C5-8A88-CA825768B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63" y="406533"/>
            <a:ext cx="1734225" cy="12992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89FB96-2C3D-40B7-BCE0-095FD118A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45" y="1921642"/>
            <a:ext cx="1523260" cy="15232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EC5DF5-7A24-4FBE-90E4-898DD8E75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28" y="3772258"/>
            <a:ext cx="1523260" cy="132457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BBE5CD0-DF43-403E-B82B-4B3A8F984B43}"/>
              </a:ext>
            </a:extLst>
          </p:cNvPr>
          <p:cNvSpPr/>
          <p:nvPr/>
        </p:nvSpPr>
        <p:spPr>
          <a:xfrm>
            <a:off x="2751371" y="104007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D96371-2A5D-4C69-BB26-87ECCAABA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58" y="445237"/>
            <a:ext cx="1666558" cy="12218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DA3931-3332-479F-8B63-4BE7BFF968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74" y="3587207"/>
            <a:ext cx="1523261" cy="15232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1E14B1-A49A-454D-B666-E1E0413514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58" y="1786787"/>
            <a:ext cx="1080011" cy="170739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FCDA12-6973-4F33-8157-BEBB41D442D1}"/>
              </a:ext>
            </a:extLst>
          </p:cNvPr>
          <p:cNvSpPr/>
          <p:nvPr/>
        </p:nvSpPr>
        <p:spPr>
          <a:xfrm>
            <a:off x="5818368" y="134171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45414D5-4611-4A8D-AEE3-62A718179B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389" y="450699"/>
            <a:ext cx="1525247" cy="152727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CE0795E-5933-4628-8146-E2E4EF54E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61" y="2141387"/>
            <a:ext cx="1527275" cy="152727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1911D39-7186-4B07-9C8C-173433AC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08" y="3804499"/>
            <a:ext cx="2123412" cy="1452414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F210D61-AA20-4F47-BD88-66B0283BB81D}"/>
              </a:ext>
            </a:extLst>
          </p:cNvPr>
          <p:cNvSpPr/>
          <p:nvPr/>
        </p:nvSpPr>
        <p:spPr>
          <a:xfrm>
            <a:off x="9265227" y="134171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A68255B-9370-4548-BE2E-DD251AD96A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42" y="5256913"/>
            <a:ext cx="1905969" cy="136467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B7AF342-8BB8-4C47-A038-721272600EE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/>
          <a:stretch/>
        </p:blipFill>
        <p:spPr>
          <a:xfrm>
            <a:off x="4924573" y="5203489"/>
            <a:ext cx="1787589" cy="154785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379FBB8-060A-4F84-A3D1-D6E1DBD530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47" y="5203489"/>
            <a:ext cx="1853944" cy="1544114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F2886E3-974C-45B9-9DBA-E903B6FDF856}"/>
              </a:ext>
            </a:extLst>
          </p:cNvPr>
          <p:cNvSpPr/>
          <p:nvPr/>
        </p:nvSpPr>
        <p:spPr>
          <a:xfrm>
            <a:off x="1522450" y="5256913"/>
            <a:ext cx="39305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Управляющая кнопка: &quot;На главную&quot; 2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632396AE-4B81-430F-AE26-D37481349E8B}"/>
              </a:ext>
            </a:extLst>
          </p:cNvPr>
          <p:cNvSpPr/>
          <p:nvPr/>
        </p:nvSpPr>
        <p:spPr>
          <a:xfrm>
            <a:off x="11066428" y="5675342"/>
            <a:ext cx="1042416" cy="104241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0622D-C653-46E0-985B-D0E4064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42928D-A352-4E15-B029-B60966FF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309" cy="685800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B3DA83-4DF6-4B74-8129-5B0E92C23299}"/>
              </a:ext>
            </a:extLst>
          </p:cNvPr>
          <p:cNvSpPr/>
          <p:nvPr/>
        </p:nvSpPr>
        <p:spPr>
          <a:xfrm>
            <a:off x="12691" y="148701"/>
            <a:ext cx="3175485" cy="107721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Станция </a:t>
            </a:r>
          </a:p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«Бюро находок»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Управляющая кнопка: &quot;На главную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319F314-8D95-4216-A93C-E9D91BF09464}"/>
              </a:ext>
            </a:extLst>
          </p:cNvPr>
          <p:cNvSpPr/>
          <p:nvPr/>
        </p:nvSpPr>
        <p:spPr>
          <a:xfrm>
            <a:off x="11034203" y="5733109"/>
            <a:ext cx="1042416" cy="104241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F9CB97-3912-49E1-AE06-C9753AC78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76" y="82475"/>
            <a:ext cx="7378768" cy="57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85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371</Words>
  <Application>Microsoft Office PowerPoint</Application>
  <PresentationFormat>Широкоэкранный</PresentationFormat>
  <Paragraphs>59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52</cp:revision>
  <dcterms:created xsi:type="dcterms:W3CDTF">2022-11-08T06:28:02Z</dcterms:created>
  <dcterms:modified xsi:type="dcterms:W3CDTF">2022-11-22T10:58:00Z</dcterms:modified>
</cp:coreProperties>
</file>