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57" r:id="rId5"/>
    <p:sldId id="258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294" autoAdjust="0"/>
    <p:restoredTop sz="9460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83DD03-F419-4F7F-84F9-AF9F446F7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138643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1F809-D805-445C-AD76-DB1C965A9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73151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5DCB2-6165-4211-8B0D-8258B887E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476129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75EE-9C33-4EBF-9C13-034E0BE6A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49669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71FD-713D-4E0C-A70C-F524F6E6A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320583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D65A-3EB0-48FC-BCFC-BB3BEBA68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226863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E25E9-DDA2-483C-B94E-E86E932EA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426828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0E4DF-1A33-4B65-AB2A-797161BE7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543233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CCB17-EE6A-41FC-98C5-77A2596E7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299220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148B0-466C-442F-AF7C-BEF8E2563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849726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A3218-F14E-4F90-B73A-4B0911FCE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536535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920BE2-D6A7-41DA-B884-7C3281323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86600" cy="2666727"/>
          </a:xfrm>
        </p:spPr>
        <p:txBody>
          <a:bodyPr/>
          <a:lstStyle/>
          <a:p>
            <a:pPr eaLnBrk="1" hangingPunct="1"/>
            <a:r>
              <a:rPr lang="en-US" sz="7200" b="1" dirty="0" smtClean="0">
                <a:solidFill>
                  <a:schemeClr val="tx1"/>
                </a:solidFill>
              </a:rPr>
              <a:t>Welcome to the lesson!</a:t>
            </a:r>
            <a:endParaRPr lang="ru-RU" sz="7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encrypted-tbn0.gstatic.com/images?q=tbn:ANd9GcRjQns11N0s9nj8wJOlpWTCVnIN_vNUunoMkxIxZi4Cfq5fbN2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097" y="1556792"/>
            <a:ext cx="1266825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http://ted1.ru/wp-content/uploads/2013/08/%D0%B7%D0%BD%D0%B0%D0%BA-%D0%B2%D0%BE%D0%BF%D1%80%D0%BE%D1%81%D0%B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4363">
            <a:off x="122792" y="5061622"/>
            <a:ext cx="1887100" cy="1415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Town or village?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blog.allstate.com/wp-content/uploads/2012/07/City-Country-iStock-680x5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84664"/>
            <a:ext cx="6345874" cy="46966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="" xmlns:p14="http://schemas.microsoft.com/office/powerpoint/2010/main" val="15084067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799" y="1412776"/>
            <a:ext cx="5949133" cy="436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5750004"/>
            <a:ext cx="68856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Town or Village?</a:t>
            </a:r>
            <a:endParaRPr lang="ru-RU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3357562"/>
            <a:ext cx="3617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 revise </a:t>
            </a:r>
            <a:r>
              <a:rPr lang="en-US" b="1" dirty="0" smtClean="0"/>
              <a:t>our</a:t>
            </a:r>
            <a:r>
              <a:rPr lang="en-US" b="1" dirty="0" smtClean="0"/>
              <a:t> active </a:t>
            </a:r>
            <a:r>
              <a:rPr lang="en-US" b="1" dirty="0" smtClean="0"/>
              <a:t>vocabulary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57818" y="1401091"/>
            <a:ext cx="675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To listen to the ideas about life in the country and in the city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975329"/>
            <a:ext cx="3563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 discuss advantages and disadvantages </a:t>
            </a:r>
          </a:p>
          <a:p>
            <a:pPr algn="ctr"/>
            <a:r>
              <a:rPr lang="en-US" b="1" dirty="0"/>
              <a:t>o</a:t>
            </a:r>
            <a:r>
              <a:rPr lang="en-US" b="1" dirty="0" smtClean="0"/>
              <a:t>f life in the country and in the city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8531000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umbs.dreamstime.com/z/city-buildings-illustration-eps-308682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039" y="94943"/>
            <a:ext cx="4464496" cy="6357054"/>
          </a:xfrm>
          <a:prstGeom prst="rect">
            <a:avLst/>
          </a:prstGeom>
          <a:ln w="190500" cap="sq">
            <a:solidFill>
              <a:srgbClr val="00B05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21664" y="392716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City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-2671" y="2060848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V</a:t>
            </a:r>
            <a:r>
              <a:rPr lang="en-US" sz="2800" b="1" dirty="0" smtClean="0"/>
              <a:t>illage</a:t>
            </a:r>
            <a:endParaRPr lang="ru-RU" sz="2800" b="1" dirty="0"/>
          </a:p>
        </p:txBody>
      </p:sp>
      <p:sp>
        <p:nvSpPr>
          <p:cNvPr id="6" name="Овал 5"/>
          <p:cNvSpPr/>
          <p:nvPr/>
        </p:nvSpPr>
        <p:spPr>
          <a:xfrm>
            <a:off x="6551712" y="595638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High-rise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342959" y="5581617"/>
            <a:ext cx="3358327" cy="1308092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Skyscraper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1664" y="4221088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Nature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732240" y="4221088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Shops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551712" y="2299807"/>
            <a:ext cx="2592288" cy="1164076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Fitness</a:t>
            </a:r>
          </a:p>
          <a:p>
            <a:pPr algn="ctr"/>
            <a:r>
              <a:rPr lang="en-US" sz="2800" b="1" dirty="0" smtClean="0"/>
              <a:t>centre</a:t>
            </a:r>
            <a:endParaRPr lang="ru-RU" sz="2800" b="1" dirty="0"/>
          </a:p>
        </p:txBody>
      </p:sp>
      <p:sp>
        <p:nvSpPr>
          <p:cNvPr id="11" name="Овал 10"/>
          <p:cNvSpPr/>
          <p:nvPr/>
        </p:nvSpPr>
        <p:spPr>
          <a:xfrm>
            <a:off x="4954641" y="5517232"/>
            <a:ext cx="2808312" cy="1340768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Animals and</a:t>
            </a:r>
          </a:p>
          <a:p>
            <a:pPr algn="ctr"/>
            <a:r>
              <a:rPr lang="en-US" sz="2800" b="1" dirty="0" smtClean="0"/>
              <a:t>Birds 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550500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s.123rf.com/400wm/400/400/konyayeva/konyayeva0911/konyayeva091100014/5891726-cozy-village-house-from-the-various-elements-in-the-for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274" y="476672"/>
            <a:ext cx="5945328" cy="57549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Облако 1"/>
          <p:cNvSpPr/>
          <p:nvPr/>
        </p:nvSpPr>
        <p:spPr>
          <a:xfrm>
            <a:off x="179512" y="476672"/>
            <a:ext cx="2664296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Country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6865285" y="476672"/>
            <a:ext cx="2232248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Nature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0" y="2348880"/>
            <a:ext cx="2232248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City hall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732240" y="2348880"/>
            <a:ext cx="2453783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Cottage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-17419" y="5229200"/>
            <a:ext cx="2627784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Animals and birds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822124" y="5561477"/>
            <a:ext cx="3672408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Department store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860532" y="5229200"/>
            <a:ext cx="2232248" cy="1368152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Car park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834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chemeClr val="tx1"/>
                </a:solidFill>
              </a:rPr>
              <a:t>Read! </a:t>
            </a:r>
            <a:endParaRPr lang="ru-RU" sz="8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Where does he/she prefer to live?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Why?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8089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fc03.deviantart.net/fs70/f/2010/263/7/0/country_girl_by_guiniepoo-d2z4o9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52" y="548680"/>
            <a:ext cx="2208245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3" name="Picture 6" descr="https://encrypted-tbn1.gstatic.com/images?q=tbn:ANd9GcSz-btcA_GOS77Vs0QIsmIy3fy_3Msxzdd5gQgH9eSbJV853LfK6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88519"/>
            <a:ext cx="2420769" cy="1615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" name="Picture 2" descr="http://www.girlup.org/assets/images/blog/idg-sofia-at-goog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72701"/>
            <a:ext cx="2016224" cy="2188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5" name="Picture 8" descr="http://www.colourbox.com/preview/2705424-410434-country-boy-sitting-on-a-hay-bale-resting-one-arm-on-a-leather-saddlehe-is-wearing-jeans-boots-and-a-check-shir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138" y="3444539"/>
            <a:ext cx="1471731" cy="22075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C0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6" name="TextBox 5"/>
          <p:cNvSpPr txBox="1"/>
          <p:nvPr/>
        </p:nvSpPr>
        <p:spPr>
          <a:xfrm>
            <a:off x="2195736" y="596131"/>
            <a:ext cx="1913197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VAL</a:t>
            </a:r>
            <a:endParaRPr lang="ru-RU" sz="32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576583" y="5369197"/>
            <a:ext cx="187220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SARAH</a:t>
            </a:r>
            <a:endParaRPr lang="ru-RU" sz="32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602289" y="2146282"/>
            <a:ext cx="1573923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ALAN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934512" y="5517232"/>
            <a:ext cx="1773153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JOHN</a:t>
            </a:r>
            <a:endParaRPr lang="ru-RU" sz="2800" b="1" i="1" dirty="0"/>
          </a:p>
        </p:txBody>
      </p:sp>
      <p:pic>
        <p:nvPicPr>
          <p:cNvPr id="2050" name="Picture 2" descr="http://media.professionaly.ru/processor/topics/original/2012/02/10/23507773eda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69502"/>
            <a:ext cx="2212173" cy="22121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52763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2016224"/>
          </a:xfrm>
        </p:spPr>
        <p:txBody>
          <a:bodyPr/>
          <a:lstStyle/>
          <a:p>
            <a:pPr algn="l"/>
            <a:r>
              <a:rPr lang="en-US" sz="6600" b="1" dirty="0" smtClean="0">
                <a:solidFill>
                  <a:schemeClr val="tx1"/>
                </a:solidFill>
              </a:rPr>
              <a:t/>
            </a:r>
            <a:br>
              <a:rPr lang="en-US" sz="66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I would like to live in ... 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On the one hand,…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On the other hand,…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As for me…</a:t>
            </a:r>
            <a:endParaRPr lang="ru-RU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7489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Office Them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231</TotalTime>
  <Words>84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10069046</vt:lpstr>
      <vt:lpstr>Welcome to the lesson!</vt:lpstr>
      <vt:lpstr>Town or village?</vt:lpstr>
      <vt:lpstr>Слайд 3</vt:lpstr>
      <vt:lpstr>Слайд 4</vt:lpstr>
      <vt:lpstr>Слайд 5</vt:lpstr>
      <vt:lpstr>Read! </vt:lpstr>
      <vt:lpstr>Слайд 7</vt:lpstr>
      <vt:lpstr> I would like to live in ...  On the one hand,… On the other hand,… As for me…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Kate</dc:creator>
  <cp:lastModifiedBy>Uchitelskaya</cp:lastModifiedBy>
  <cp:revision>18</cp:revision>
  <dcterms:created xsi:type="dcterms:W3CDTF">2014-02-15T12:52:54Z</dcterms:created>
  <dcterms:modified xsi:type="dcterms:W3CDTF">2021-04-28T07:53:00Z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