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77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A7A7"/>
    <a:srgbClr val="FFE2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3192-6DE3-4318-A4B8-F85A0E18EC96}" type="datetimeFigureOut">
              <a:rPr lang="ru-RU"/>
              <a:pPr>
                <a:defRPr/>
              </a:pPr>
              <a:t>пн 14.03.22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781E-0FB0-465C-A4A0-D9EE0202F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EB9E-6679-4E8F-96C6-E1E0144571F7}" type="datetimeFigureOut">
              <a:rPr lang="ru-RU"/>
              <a:pPr>
                <a:defRPr/>
              </a:pPr>
              <a:t>пн 14.03.22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4796-0A4D-49AD-83B2-5241E8073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DB89-8E5F-4CE8-9A5A-0ECBAE63FD0B}" type="datetimeFigureOut">
              <a:rPr lang="ru-RU"/>
              <a:pPr>
                <a:defRPr/>
              </a:pPr>
              <a:t>пн 14.03.22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BDDD-C5EC-4A81-B5F5-871C3770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E843-4D8D-42F4-A2FC-38F1E5F62ECB}" type="datetimeFigureOut">
              <a:rPr lang="ru-RU"/>
              <a:pPr>
                <a:defRPr/>
              </a:pPr>
              <a:t>пн 14.03.22</a:t>
            </a:fld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3E00-9E71-4442-AC98-151C7D2F4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72CE9-23C6-4A5E-882D-7F4F754B0E5F}" type="datetimeFigureOut">
              <a:rPr lang="ru-RU"/>
              <a:pPr>
                <a:defRPr/>
              </a:pPr>
              <a:t>пн 14.03.22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96A16-707F-41F9-AD38-011BA7793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МБДОУ г.Иркутска детский сад №150</a:t>
            </a:r>
            <a:endParaRPr lang="ru-RU" sz="3600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7081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algn="ctr"/>
            <a:endParaRPr lang="ru-RU" sz="48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Центр художественно-эстетического развития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928934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Выполнили воспитатели: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+mn-lt"/>
              </a:rPr>
              <a:t>Босякова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Н.В.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Купчина Е.И.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Кузнецова С.В.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+mn-lt"/>
              </a:rPr>
              <a:t>Новичкова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Н.В.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2386" cy="264318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Segoe Script" pitchFamily="66" charset="0"/>
              </a:rPr>
              <a:t>Необычные материалы для рисования привлекают ребят и вызывают желание тут же приступить к творчеству.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3" name="Рисунок 2" descr="игры с краскам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2285992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ы с краскам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гры с красками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4744" y="0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ы с красками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6380" y="3428976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гры с красками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58" y="342897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ы с краскам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214290"/>
            <a:ext cx="3643338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ы с красками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428604"/>
            <a:ext cx="3643338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гры с красками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43042" y="3143248"/>
            <a:ext cx="50720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ы с красками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4071966" cy="361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ы с красками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1571612"/>
            <a:ext cx="321471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251_Sor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43251_Sor</Template>
  <TotalTime>296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43251_Sor</vt:lpstr>
      <vt:lpstr>Слайд 1</vt:lpstr>
      <vt:lpstr>Необычные материалы для рисования привлекают ребят и вызывают желание тут же приступить к творчеству.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150</dc:creator>
  <cp:lastModifiedBy>Пользователь</cp:lastModifiedBy>
  <cp:revision>36</cp:revision>
  <dcterms:created xsi:type="dcterms:W3CDTF">2018-02-07T06:26:57Z</dcterms:created>
  <dcterms:modified xsi:type="dcterms:W3CDTF">2022-03-14T06:02:15Z</dcterms:modified>
</cp:coreProperties>
</file>