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79" r:id="rId2"/>
    <p:sldId id="262" r:id="rId3"/>
    <p:sldId id="276" r:id="rId4"/>
    <p:sldId id="278" r:id="rId5"/>
    <p:sldId id="274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4DED"/>
    <a:srgbClr val="152EE9"/>
    <a:srgbClr val="3035F0"/>
    <a:srgbClr val="6699FF"/>
    <a:srgbClr val="474BF7"/>
    <a:srgbClr val="0000FF"/>
    <a:srgbClr val="6600FF"/>
    <a:srgbClr val="3333FF"/>
    <a:srgbClr val="3E3EF4"/>
    <a:srgbClr val="4C43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57AAF-A6F1-4CBB-8DAD-5E19477C6171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C2860-DD3A-4CEB-BBEC-2893810E0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мама\анимации\анимация\102763231_large_f__23_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8" name="Прямоугольник 7"/>
          <p:cNvSpPr/>
          <p:nvPr/>
        </p:nvSpPr>
        <p:spPr>
          <a:xfrm>
            <a:off x="323528" y="548680"/>
            <a:ext cx="84249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-128735" y="524581"/>
            <a:ext cx="4365115" cy="1569660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4800" b="1" dirty="0">
                <a:ln>
                  <a:prstDash val="solid"/>
                </a:ln>
                <a:solidFill>
                  <a:srgbClr val="CC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«Деревенька на окошке»</a:t>
            </a:r>
            <a:endParaRPr lang="ru-RU" sz="4800" b="1" cap="none" spc="0" dirty="0">
              <a:ln>
                <a:prstDash val="solid"/>
              </a:ln>
              <a:solidFill>
                <a:srgbClr val="CC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755576" y="4941166"/>
            <a:ext cx="295232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>
                <a:ln>
                  <a:prstDash val="solid"/>
                </a:ln>
                <a:solidFill>
                  <a:srgbClr val="CC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sz="2400" b="1" u="sng" cap="none" spc="0" dirty="0">
                <a:ln>
                  <a:prstDash val="solid"/>
                </a:ln>
                <a:solidFill>
                  <a:srgbClr val="CC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Воспитатель:</a:t>
            </a:r>
          </a:p>
          <a:p>
            <a:pPr algn="ctr"/>
            <a:r>
              <a:rPr lang="ru-RU" sz="2400" b="1" cap="none" spc="0" dirty="0" err="1">
                <a:ln>
                  <a:prstDash val="solid"/>
                </a:ln>
                <a:solidFill>
                  <a:srgbClr val="CC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Дубогрызова</a:t>
            </a:r>
            <a:r>
              <a:rPr lang="ru-RU" sz="2400" b="1" cap="none" spc="0" dirty="0">
                <a:ln>
                  <a:prstDash val="solid"/>
                </a:ln>
                <a:solidFill>
                  <a:srgbClr val="CC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Елена Николаевна.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D8996C9-E48D-FDF7-411C-B9369B087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439" y="679485"/>
            <a:ext cx="4365114" cy="5822185"/>
          </a:xfrm>
          <a:prstGeom prst="rect">
            <a:avLst/>
          </a:prstGeom>
        </p:spPr>
      </p:pic>
      <p:sp>
        <p:nvSpPr>
          <p:cNvPr id="19" name="Скругленный прямоугольник 15">
            <a:extLst>
              <a:ext uri="{FF2B5EF4-FFF2-40B4-BE49-F238E27FC236}">
                <a16:creationId xmlns:a16="http://schemas.microsoft.com/office/drawing/2014/main" id="{36AC3EFD-FE00-37F2-22E5-1CAFF2FCEF9D}"/>
              </a:ext>
            </a:extLst>
          </p:cNvPr>
          <p:cNvSpPr/>
          <p:nvPr/>
        </p:nvSpPr>
        <p:spPr>
          <a:xfrm>
            <a:off x="755575" y="2228697"/>
            <a:ext cx="2937047" cy="2247424"/>
          </a:xfrm>
          <a:prstGeom prst="roundRect">
            <a:avLst/>
          </a:prstGeom>
          <a:blipFill>
            <a:blip r:embed="rId4" cstate="screen"/>
            <a:tile tx="0" ty="0" sx="100000" sy="100000" flip="none" algn="tl"/>
          </a:blip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За широкими полями,</a:t>
            </a:r>
          </a:p>
          <a:p>
            <a:r>
              <a:rPr lang="ru-RU" b="1" dirty="0">
                <a:solidFill>
                  <a:srgbClr val="FF0000"/>
                </a:solidFill>
              </a:rPr>
              <a:t>За далекими лесами</a:t>
            </a:r>
          </a:p>
          <a:p>
            <a:r>
              <a:rPr lang="ru-RU" b="1" dirty="0">
                <a:solidFill>
                  <a:srgbClr val="FF0000"/>
                </a:solidFill>
              </a:rPr>
              <a:t>Есть деревня, огород,</a:t>
            </a:r>
          </a:p>
          <a:p>
            <a:r>
              <a:rPr lang="ru-RU" b="1" dirty="0">
                <a:solidFill>
                  <a:srgbClr val="FF0000"/>
                </a:solidFill>
              </a:rPr>
              <a:t>Дед и Баба там живет.</a:t>
            </a:r>
          </a:p>
          <a:p>
            <a:r>
              <a:rPr lang="ru-RU" b="1" dirty="0">
                <a:solidFill>
                  <a:srgbClr val="FF0000"/>
                </a:solidFill>
              </a:rPr>
              <a:t>Пес Дружок у них живет</a:t>
            </a:r>
          </a:p>
          <a:p>
            <a:r>
              <a:rPr lang="ru-RU" b="1" dirty="0">
                <a:solidFill>
                  <a:srgbClr val="FF0000"/>
                </a:solidFill>
              </a:rPr>
              <a:t>Охраняет огород.</a:t>
            </a:r>
          </a:p>
          <a:p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мама\анимации\анимация\102763231_large_f__23_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1935" y="0"/>
            <a:ext cx="9144000" cy="6858000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 flipH="1">
            <a:off x="457199" y="345664"/>
            <a:ext cx="4384131" cy="4918115"/>
          </a:xfrm>
          <a:prstGeom prst="roundRect">
            <a:avLst/>
          </a:prstGeom>
          <a:blipFill>
            <a:blip r:embed="rId3" cstate="screen"/>
            <a:tile tx="0" ty="0" sx="100000" sy="100000" flip="none" algn="tl"/>
          </a:blip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b="1" dirty="0">
                <a:solidFill>
                  <a:srgbClr val="FF0000"/>
                </a:solidFill>
              </a:rPr>
              <a:t>Очень любят дед и баба</a:t>
            </a:r>
          </a:p>
          <a:p>
            <a:r>
              <a:rPr lang="ru-RU" b="1" dirty="0">
                <a:solidFill>
                  <a:srgbClr val="FF0000"/>
                </a:solidFill>
              </a:rPr>
              <a:t>Выращивать продукты,</a:t>
            </a:r>
          </a:p>
          <a:p>
            <a:r>
              <a:rPr lang="ru-RU" b="1" dirty="0">
                <a:solidFill>
                  <a:srgbClr val="FF0000"/>
                </a:solidFill>
              </a:rPr>
              <a:t>И у них, там растут</a:t>
            </a:r>
          </a:p>
          <a:p>
            <a:r>
              <a:rPr lang="ru-RU" b="1" dirty="0">
                <a:solidFill>
                  <a:srgbClr val="FF0000"/>
                </a:solidFill>
              </a:rPr>
              <a:t>Овощи и фрукты.</a:t>
            </a:r>
          </a:p>
          <a:p>
            <a:r>
              <a:rPr lang="ru-RU" b="1" dirty="0">
                <a:solidFill>
                  <a:srgbClr val="FF0000"/>
                </a:solidFill>
              </a:rPr>
              <a:t>Дед и бабушка вдвоем грядки поливают,</a:t>
            </a:r>
          </a:p>
          <a:p>
            <a:r>
              <a:rPr lang="ru-RU" b="1" dirty="0">
                <a:solidFill>
                  <a:srgbClr val="FF0000"/>
                </a:solidFill>
              </a:rPr>
              <a:t>Ну, конечно же и мы в этом помогаем.</a:t>
            </a:r>
          </a:p>
          <a:p>
            <a:r>
              <a:rPr lang="ru-RU" b="1" dirty="0">
                <a:solidFill>
                  <a:srgbClr val="FF0000"/>
                </a:solidFill>
              </a:rPr>
              <a:t>Собирают урожай, банки закрывают.</a:t>
            </a:r>
          </a:p>
          <a:p>
            <a:r>
              <a:rPr lang="ru-RU" b="1" dirty="0">
                <a:solidFill>
                  <a:srgbClr val="FF0000"/>
                </a:solidFill>
              </a:rPr>
              <a:t>И гостей они всегда ласково встречают</a:t>
            </a:r>
          </a:p>
          <a:p>
            <a:r>
              <a:rPr lang="ru-RU" b="1" dirty="0">
                <a:solidFill>
                  <a:srgbClr val="FF0000"/>
                </a:solidFill>
              </a:rPr>
              <a:t>Огород сажали вместе – это очень интересно.</a:t>
            </a:r>
          </a:p>
          <a:p>
            <a:r>
              <a:rPr lang="ru-RU" b="1" dirty="0">
                <a:solidFill>
                  <a:srgbClr val="FF0000"/>
                </a:solidFill>
              </a:rPr>
              <a:t>Будем вместе поливать, урожай наш собирать.</a:t>
            </a: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3131840" y="2555322"/>
            <a:ext cx="37261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476672"/>
            <a:ext cx="457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dirty="0"/>
            </a:b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B8B603-2A8A-861C-E37B-BCEB204D5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665" y="674652"/>
            <a:ext cx="3138001" cy="60142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650D835-BA28-9E24-B0BB-2F8FDC699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3" y="5281606"/>
            <a:ext cx="1878839" cy="140731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9AD62FB-18B4-5242-F4C1-C35A3F1FC9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0478" y="5369337"/>
            <a:ext cx="2032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мама\анимации\анимация\102763231_large_f__23_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DD8B31-D334-F48A-E2FB-4EA748CE553D}"/>
              </a:ext>
            </a:extLst>
          </p:cNvPr>
          <p:cNvSpPr txBox="1"/>
          <p:nvPr/>
        </p:nvSpPr>
        <p:spPr>
          <a:xfrm>
            <a:off x="2258291" y="3043443"/>
            <a:ext cx="4664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08B7C2-FD0C-37FC-B073-C33E88530A13}"/>
              </a:ext>
            </a:extLst>
          </p:cNvPr>
          <p:cNvSpPr txBox="1"/>
          <p:nvPr/>
        </p:nvSpPr>
        <p:spPr>
          <a:xfrm>
            <a:off x="2265218" y="3269734"/>
            <a:ext cx="4659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FB5A1E-8B0C-C8CF-F018-06327B660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353" y="596612"/>
            <a:ext cx="6633023" cy="5529551"/>
          </a:xfrm>
          <a:prstGeom prst="rect">
            <a:avLst/>
          </a:prstGeom>
        </p:spPr>
      </p:pic>
      <p:sp>
        <p:nvSpPr>
          <p:cNvPr id="13" name="Скругленный прямоугольник 15">
            <a:extLst>
              <a:ext uri="{FF2B5EF4-FFF2-40B4-BE49-F238E27FC236}">
                <a16:creationId xmlns:a16="http://schemas.microsoft.com/office/drawing/2014/main" id="{4062C0E4-20F6-7D19-2660-B0FC9F757001}"/>
              </a:ext>
            </a:extLst>
          </p:cNvPr>
          <p:cNvSpPr/>
          <p:nvPr/>
        </p:nvSpPr>
        <p:spPr>
          <a:xfrm>
            <a:off x="193624" y="476672"/>
            <a:ext cx="1930105" cy="4699337"/>
          </a:xfrm>
          <a:prstGeom prst="roundRect">
            <a:avLst/>
          </a:prstGeom>
          <a:blipFill>
            <a:blip r:embed="rId4" cstate="screen"/>
            <a:tile tx="0" ty="0" sx="100000" sy="100000" flip="none" algn="tl"/>
          </a:blip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Посадили огород,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                  Посмотрите, что растет!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      Будем мы ухаживать,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                                   Будем поливать,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                                           Будем за расточками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                                        Дружно наблюдать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CB435AC-3995-92B0-C5FA-9CF01A6E69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5004655"/>
            <a:ext cx="2011854" cy="18533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мама\анимации\анимация\102763231_large_f__23_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3035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7" name="Picture 2" descr="F:\мама\анимации\анимация\7usn9vrcgba - копия.g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H="1">
            <a:off x="5148064" y="4365104"/>
            <a:ext cx="985372" cy="720080"/>
          </a:xfrm>
          <a:prstGeom prst="rect">
            <a:avLst/>
          </a:prstGeom>
          <a:noFill/>
        </p:spPr>
      </p:pic>
      <p:sp>
        <p:nvSpPr>
          <p:cNvPr id="13" name="Скругленный прямоугольник 18">
            <a:extLst>
              <a:ext uri="{FF2B5EF4-FFF2-40B4-BE49-F238E27FC236}">
                <a16:creationId xmlns:a16="http://schemas.microsoft.com/office/drawing/2014/main" id="{AD0682E8-6701-A245-E639-DB09F55A05ED}"/>
              </a:ext>
            </a:extLst>
          </p:cNvPr>
          <p:cNvSpPr/>
          <p:nvPr/>
        </p:nvSpPr>
        <p:spPr>
          <a:xfrm>
            <a:off x="143279" y="620688"/>
            <a:ext cx="2229220" cy="4699337"/>
          </a:xfrm>
          <a:prstGeom prst="roundRect">
            <a:avLst/>
          </a:prstGeom>
          <a:blipFill>
            <a:blip r:embed="rId4" cstate="screen"/>
            <a:tile tx="0" ty="0" sx="100000" sy="100000" flip="none" algn="tl"/>
          </a:blip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Что за зелень у окна.</a:t>
            </a:r>
            <a:br>
              <a:rPr lang="ru-RU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</a:br>
            <a:r>
              <a:rPr lang="ru-RU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Ведь за окном у нас весна.</a:t>
            </a:r>
            <a:br>
              <a:rPr lang="ru-RU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</a:br>
            <a:r>
              <a:rPr lang="ru-RU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Поговаривают что лук,</a:t>
            </a:r>
            <a:br>
              <a:rPr lang="ru-RU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</a:br>
            <a:r>
              <a:rPr lang="ru-RU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Полезен от семи недуг.</a:t>
            </a:r>
            <a:br>
              <a:rPr lang="ru-RU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</a:b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Мы</a:t>
            </a:r>
            <a:r>
              <a:rPr lang="ru-RU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лучок сажали.</a:t>
            </a:r>
            <a:br>
              <a:rPr lang="ru-RU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</a:br>
            <a:r>
              <a:rPr lang="ru-RU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Урожаем угощали, </a:t>
            </a:r>
            <a:br>
              <a:rPr lang="ru-RU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</a:br>
            <a:r>
              <a:rPr lang="ru-RU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Витаминов целый клад</a:t>
            </a:r>
            <a:br>
              <a:rPr lang="ru-RU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</a:br>
            <a:r>
              <a:rPr lang="ru-RU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Приходите все к нам в сад.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F091929-12FC-2970-64D5-CDE90B8776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3923" y="1101450"/>
            <a:ext cx="6206798" cy="46550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4821E08-545A-5B17-14DF-8F0AC0C425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9870" y="4954651"/>
            <a:ext cx="941547" cy="1832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мама\анимации\анимация\102763231_large_f__23_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2010" y="16660"/>
            <a:ext cx="9144000" cy="6858000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539552" y="476672"/>
            <a:ext cx="82089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333FF"/>
              </a:solidFill>
              <a:effectLst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 rot="10800000" flipV="1">
            <a:off x="5364088" y="2090232"/>
            <a:ext cx="2952328" cy="1021556"/>
          </a:xfrm>
          <a:prstGeom prst="roundRect">
            <a:avLst/>
          </a:prstGeom>
          <a:blipFill>
            <a:blip r:embed="rId3" cstate="screen"/>
            <a:tile tx="0" ty="0" sx="100000" sy="100000" flip="none" algn="tl"/>
          </a:blip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Мы старались, мы растили! </a:t>
            </a:r>
          </a:p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Посмотрите как красиво!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6998C7-E75B-8046-A0B0-31195826F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49" y="397441"/>
            <a:ext cx="4640815" cy="61859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7A1238-3297-AC6A-DB8A-398EF19E8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690" y="4135344"/>
            <a:ext cx="3644623" cy="244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120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189</Words>
  <Application>Microsoft Office PowerPoint</Application>
  <PresentationFormat>Экран (4:3)</PresentationFormat>
  <Paragraphs>46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cp:lastModifiedBy>олег ширяев</cp:lastModifiedBy>
  <cp:revision>64</cp:revision>
  <dcterms:created xsi:type="dcterms:W3CDTF">2017-04-15T12:14:49Z</dcterms:created>
  <dcterms:modified xsi:type="dcterms:W3CDTF">2024-04-23T18:45:15Z</dcterms:modified>
</cp:coreProperties>
</file>