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90" r:id="rId2"/>
    <p:sldId id="294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1F7564-BE84-4B93-B1DD-1DA0266D9517}">
          <p14:sldIdLst>
            <p14:sldId id="290"/>
            <p14:sldId id="294"/>
            <p14:sldId id="291"/>
            <p14:sldId id="292"/>
            <p14:sldId id="293"/>
          </p14:sldIdLst>
        </p14:section>
        <p14:section name="Раздел без заголовка" id="{7BFC0145-9EBE-4144-952F-F618E8D2A1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8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2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14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41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1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8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5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9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1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8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8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9EB6-F014-493E-BE58-A5FC56E234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31CBF0-DC35-4CC9-9757-10F23E33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1B21CE-E291-4FCB-9902-DE0ADE67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" y="1087613"/>
            <a:ext cx="8238563" cy="421331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E7A1C0-A915-44DC-A6AB-58BDEB50A490}"/>
              </a:ext>
            </a:extLst>
          </p:cNvPr>
          <p:cNvSpPr txBox="1">
            <a:spLocks/>
          </p:cNvSpPr>
          <p:nvPr/>
        </p:nvSpPr>
        <p:spPr>
          <a:xfrm>
            <a:off x="-125507" y="5530416"/>
            <a:ext cx="9063319" cy="9331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Быть патриотом – значит ощущать себя неотъемлемой частью Отечества.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071613-D482-4FD6-BAEE-CEA44EB15A3B}"/>
              </a:ext>
            </a:extLst>
          </p:cNvPr>
          <p:cNvSpPr txBox="1">
            <a:spLocks/>
          </p:cNvSpPr>
          <p:nvPr/>
        </p:nvSpPr>
        <p:spPr>
          <a:xfrm>
            <a:off x="1198379" y="228801"/>
            <a:ext cx="7739433" cy="7440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Нравственно-патриотический уголок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«Русские посиделки»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65CA93F-E2F1-4468-BBFC-05562FE5F0A8}"/>
              </a:ext>
            </a:extLst>
          </p:cNvPr>
          <p:cNvSpPr txBox="1">
            <a:spLocks/>
          </p:cNvSpPr>
          <p:nvPr/>
        </p:nvSpPr>
        <p:spPr>
          <a:xfrm>
            <a:off x="8641977" y="5770387"/>
            <a:ext cx="3427412" cy="1072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Гусельникова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Л.З.,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Тухватулина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Е.А., 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МАДОУ № 39 г. Томска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9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E7A1C0-A915-44DC-A6AB-58BDEB50A490}"/>
              </a:ext>
            </a:extLst>
          </p:cNvPr>
          <p:cNvSpPr txBox="1">
            <a:spLocks/>
          </p:cNvSpPr>
          <p:nvPr/>
        </p:nvSpPr>
        <p:spPr>
          <a:xfrm>
            <a:off x="6641771" y="1416018"/>
            <a:ext cx="4159625" cy="40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Триколор России –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Это наша гордость!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Символ нашей силы,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Мужества и твердости!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Зорко смотрит с флага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Наш орел двуглавый,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Под его защитой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Вся наша держава!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8251D-F0DB-4FED-BF49-6163E765F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994271"/>
            <a:ext cx="6381795" cy="533117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2754663-1447-4AD8-B963-BF83B912DB58}"/>
              </a:ext>
            </a:extLst>
          </p:cNvPr>
          <p:cNvSpPr txBox="1">
            <a:spLocks/>
          </p:cNvSpPr>
          <p:nvPr/>
        </p:nvSpPr>
        <p:spPr>
          <a:xfrm>
            <a:off x="1198379" y="228801"/>
            <a:ext cx="7739433" cy="7440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Нравственно-патриотический уголок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«Русские посиделки»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2EEE78E-15CC-42EF-A7E1-3E82D2BBA834}"/>
              </a:ext>
            </a:extLst>
          </p:cNvPr>
          <p:cNvSpPr txBox="1">
            <a:spLocks/>
          </p:cNvSpPr>
          <p:nvPr/>
        </p:nvSpPr>
        <p:spPr>
          <a:xfrm>
            <a:off x="8422855" y="5662811"/>
            <a:ext cx="3427412" cy="1072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Гусельникова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Л.З.,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Тухватулина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Е.А., 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МАДОУ № 39 г. Томска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37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E7A1C0-A915-44DC-A6AB-58BDEB50A490}"/>
              </a:ext>
            </a:extLst>
          </p:cNvPr>
          <p:cNvSpPr txBox="1">
            <a:spLocks/>
          </p:cNvSpPr>
          <p:nvPr/>
        </p:nvSpPr>
        <p:spPr>
          <a:xfrm>
            <a:off x="5235389" y="1810870"/>
            <a:ext cx="4126184" cy="35231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Катя - юная Россия!</a:t>
            </a:r>
          </a:p>
          <a:p>
            <a:pPr marL="0" indent="0" algn="r">
              <a:buNone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</a:endParaRP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И кокошник так красиво,</a:t>
            </a:r>
          </a:p>
          <a:p>
            <a:pPr marL="0" indent="0" algn="r">
              <a:buNone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</a:endParaRP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Гордо смотрится на ней,</a:t>
            </a:r>
          </a:p>
          <a:p>
            <a:pPr marL="0" indent="0" algn="r">
              <a:buNone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</a:endParaRP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Словно башенки церквей!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23FFC-AED0-4B38-A2D9-FF8325B55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" y="819079"/>
            <a:ext cx="4126184" cy="5836024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3598F16-45A2-4B55-B10D-49F4A15ED25F}"/>
              </a:ext>
            </a:extLst>
          </p:cNvPr>
          <p:cNvSpPr txBox="1">
            <a:spLocks/>
          </p:cNvSpPr>
          <p:nvPr/>
        </p:nvSpPr>
        <p:spPr>
          <a:xfrm>
            <a:off x="8561294" y="5582128"/>
            <a:ext cx="3427412" cy="1072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Гусельникова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Л.З.,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Тухватулина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Е.А., 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МАДОУ № 39 г. Томска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3B77710-0B1F-4D4C-9700-91FBE8A01E0E}"/>
              </a:ext>
            </a:extLst>
          </p:cNvPr>
          <p:cNvSpPr txBox="1">
            <a:spLocks/>
          </p:cNvSpPr>
          <p:nvPr/>
        </p:nvSpPr>
        <p:spPr>
          <a:xfrm>
            <a:off x="1198379" y="228801"/>
            <a:ext cx="7739433" cy="7440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Нравственно-патриотический уголок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«Русские посиделки»</a:t>
            </a:r>
          </a:p>
        </p:txBody>
      </p:sp>
    </p:spTree>
    <p:extLst>
      <p:ext uri="{BB962C8B-B14F-4D97-AF65-F5344CB8AC3E}">
        <p14:creationId xmlns:p14="http://schemas.microsoft.com/office/powerpoint/2010/main" val="87169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E7A1C0-A915-44DC-A6AB-58BDEB50A490}"/>
              </a:ext>
            </a:extLst>
          </p:cNvPr>
          <p:cNvSpPr txBox="1">
            <a:spLocks/>
          </p:cNvSpPr>
          <p:nvPr/>
        </p:nvSpPr>
        <p:spPr>
          <a:xfrm>
            <a:off x="6714564" y="2034581"/>
            <a:ext cx="4338917" cy="33087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Матрешки – лучшие друзья,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Скажу вам по секрету.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Они создания русские – как я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И сказано все этим.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063770-1BFB-48FA-A183-7AF3EB20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6" y="1385047"/>
            <a:ext cx="6056157" cy="4087906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4103E11-556B-4321-AB56-879CE293E532}"/>
              </a:ext>
            </a:extLst>
          </p:cNvPr>
          <p:cNvSpPr txBox="1">
            <a:spLocks/>
          </p:cNvSpPr>
          <p:nvPr/>
        </p:nvSpPr>
        <p:spPr>
          <a:xfrm>
            <a:off x="8471647" y="5573163"/>
            <a:ext cx="3427412" cy="1072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Гусельникова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Л.З.,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Тухватулина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Е.А., 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МАДОУ № 39 г. Томска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214BFCF-64F0-45F6-9984-BDC8C712EBDA}"/>
              </a:ext>
            </a:extLst>
          </p:cNvPr>
          <p:cNvSpPr txBox="1">
            <a:spLocks/>
          </p:cNvSpPr>
          <p:nvPr/>
        </p:nvSpPr>
        <p:spPr>
          <a:xfrm>
            <a:off x="1198379" y="228801"/>
            <a:ext cx="7739433" cy="7440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Нравственно-патриотический уголок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«Русские посиделки»</a:t>
            </a:r>
          </a:p>
        </p:txBody>
      </p:sp>
    </p:spTree>
    <p:extLst>
      <p:ext uri="{BB962C8B-B14F-4D97-AF65-F5344CB8AC3E}">
        <p14:creationId xmlns:p14="http://schemas.microsoft.com/office/powerpoint/2010/main" val="374302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E7A1C0-A915-44DC-A6AB-58BDEB50A490}"/>
              </a:ext>
            </a:extLst>
          </p:cNvPr>
          <p:cNvSpPr txBox="1">
            <a:spLocks/>
          </p:cNvSpPr>
          <p:nvPr/>
        </p:nvSpPr>
        <p:spPr>
          <a:xfrm>
            <a:off x="6033245" y="1756273"/>
            <a:ext cx="4858871" cy="308466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Треугольная доска,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А на ней три волоска.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Три струны , а звук какой!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С переливами, живой.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Узнаю его в момент-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Самый русский инструмент!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DC572-220D-4D02-A860-7C1D2ACE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5" y="1425550"/>
            <a:ext cx="5718475" cy="400690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A056909-3163-4998-993D-BAE523A715B2}"/>
              </a:ext>
            </a:extLst>
          </p:cNvPr>
          <p:cNvSpPr txBox="1">
            <a:spLocks/>
          </p:cNvSpPr>
          <p:nvPr/>
        </p:nvSpPr>
        <p:spPr>
          <a:xfrm>
            <a:off x="8489572" y="5591093"/>
            <a:ext cx="3427412" cy="1072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Гусельникова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Л.З.,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Тухватулина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Е.А., 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 МАДОУ № 39 г. Томска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5BF15D5-7580-4597-9AA5-97B2C244DB15}"/>
              </a:ext>
            </a:extLst>
          </p:cNvPr>
          <p:cNvSpPr txBox="1">
            <a:spLocks/>
          </p:cNvSpPr>
          <p:nvPr/>
        </p:nvSpPr>
        <p:spPr>
          <a:xfrm>
            <a:off x="1198379" y="228801"/>
            <a:ext cx="7739433" cy="7440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Нравственно-патриотический уголок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«Русские посиделки»</a:t>
            </a:r>
          </a:p>
        </p:txBody>
      </p:sp>
    </p:spTree>
    <p:extLst>
      <p:ext uri="{BB962C8B-B14F-4D97-AF65-F5344CB8AC3E}">
        <p14:creationId xmlns:p14="http://schemas.microsoft.com/office/powerpoint/2010/main" val="8787891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FF0000"/>
      </a:accent2>
      <a:accent3>
        <a:srgbClr val="16B0E3"/>
      </a:accent3>
      <a:accent4>
        <a:srgbClr val="FF0000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264</TotalTime>
  <Words>229</Words>
  <Application>Microsoft Office PowerPoint</Application>
  <PresentationFormat>Широкоэкранный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Segoe Script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Alexandr Guselnikov</dc:creator>
  <cp:lastModifiedBy>Alexandr Guselnikov</cp:lastModifiedBy>
  <cp:revision>96</cp:revision>
  <dcterms:created xsi:type="dcterms:W3CDTF">2022-11-05T06:49:41Z</dcterms:created>
  <dcterms:modified xsi:type="dcterms:W3CDTF">2022-12-06T16:17:49Z</dcterms:modified>
</cp:coreProperties>
</file>