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F06C-D03C-4FE3-B7F7-7F1DF73CE35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6430-3822-48EE-8921-E663226E2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1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F06C-D03C-4FE3-B7F7-7F1DF73CE35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6430-3822-48EE-8921-E663226E2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F06C-D03C-4FE3-B7F7-7F1DF73CE35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6430-3822-48EE-8921-E663226E2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1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F06C-D03C-4FE3-B7F7-7F1DF73CE35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6430-3822-48EE-8921-E663226E2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1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F06C-D03C-4FE3-B7F7-7F1DF73CE35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6430-3822-48EE-8921-E663226E2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F06C-D03C-4FE3-B7F7-7F1DF73CE35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6430-3822-48EE-8921-E663226E2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F06C-D03C-4FE3-B7F7-7F1DF73CE35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6430-3822-48EE-8921-E663226E2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5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F06C-D03C-4FE3-B7F7-7F1DF73CE35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6430-3822-48EE-8921-E663226E2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3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F06C-D03C-4FE3-B7F7-7F1DF73CE35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6430-3822-48EE-8921-E663226E2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9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F06C-D03C-4FE3-B7F7-7F1DF73CE35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6430-3822-48EE-8921-E663226E2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5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F06C-D03C-4FE3-B7F7-7F1DF73CE35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6430-3822-48EE-8921-E663226E2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F06C-D03C-4FE3-B7F7-7F1DF73CE35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6430-3822-48EE-8921-E663226E2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1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duca\OneDrive\Рабочий стол\детский сад\муз.рук\конкурсы\Лучший творческий уголок\1709906492_bogatyr-club-3v0b-p-fon-dlya-patrioticheskogo-ugolka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7255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704980"/>
            <a:ext cx="5832648" cy="1916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Центр патриотического воспитания в детском саду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5301208"/>
            <a:ext cx="395474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музыкальный руководитель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Матвеева Елена Анатольевна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196752"/>
            <a:ext cx="65527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дошкольное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«Ёлочка» с. Хор-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Тагна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070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duca\OneDrive\Рабочий стол\детский сад\муз.рук\конкурсы\Лучший творческий уголок\1709906492_bogatyr-club-3v0b-p-fon-dlya-patrioticheskogo-ugolka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0163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7615" y="1340768"/>
            <a:ext cx="1784145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стенах детского сада проводится кропотливая работа по просвещению детей на тему патриотизма. В этих целях используют патриотические уголки, содержание которых соответствует правилам ФГОС. Их целью является формирование у детей чувства глубокой причастности к судьбе своей страны и её народа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нашем детском саду мы стараемся максимально использовать всё пространство для оформления  развития кругозора наших детей. Для этого задействуем стены в коридоре, холлах, раздевалках и группах.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6018"/>
          <a:stretch/>
        </p:blipFill>
        <p:spPr bwMode="auto">
          <a:xfrm>
            <a:off x="2457190" y="1772816"/>
            <a:ext cx="6081168" cy="465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3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duca\OneDrive\Рабочий стол\детский сад\муз.рук\конкурсы\Лучший творческий уголок\1709906492_bogatyr-club-3v0b-p-fon-dlya-patrioticheskogo-ugolka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0163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7615" y="1556792"/>
            <a:ext cx="2288201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одной стене холла мы разместили уголок «Моя страна Россия». Оформили стену из самодельных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картонных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кукол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(мальчик и девочка)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русских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национальном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костюмах, для чего использовали все подручные материалы, разместили символику страны и района, в котором мы живём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(флаг, герб,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гимна), портрет президента и мэра района. Сделали полочку с дидактическим пособием, куда вошли кубики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настольные игры, загадки, альбомы «Народы страны», «Природа Росси» и многое другое. 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educa\OneDrive\Рабочий стол\детский сад\муз.рук\конкурсы\Лучший творческий уголок\IMG_20241022_153008_resized_20241028_0642179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3" b="6215"/>
          <a:stretch/>
        </p:blipFill>
        <p:spPr bwMode="auto">
          <a:xfrm>
            <a:off x="3491880" y="1441484"/>
            <a:ext cx="4777966" cy="51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3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duca\OneDrive\Рабочий стол\детский сад\муз.рук\конкурсы\Лучший творческий уголок\1709906492_bogatyr-club-3v0b-p-fon-dlya-patrioticheskogo-ugolka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0163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7615" y="1556792"/>
            <a:ext cx="2288201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второй стене холла мы разместили уголок «Байкал жемчужина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ибири», где максимально отобразили всю информацию, касаемую нашей малой родины.   На стене разместили символику области, в которой мы живём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(флаг, герб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текст гимна Иркутской области), портрет губернатора области. Сделали полочку с дидактическим пособием, куда вошли настольные игры, загадки, альбомы «Природа Байкала», «Живой и неживой мир Байкала», книги,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различные поделки и игрушки, отражающие животный и растительный мир Байкала.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21026"/>
          <a:stretch/>
        </p:blipFill>
        <p:spPr bwMode="auto">
          <a:xfrm>
            <a:off x="3563888" y="1590175"/>
            <a:ext cx="4984787" cy="48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8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duca\OneDrive\Рабочий стол\детский сад\муз.рук\конкурсы\Лучший творческий уголок\1709906492_bogatyr-club-3v0b-p-fon-dlya-patrioticheskogo-ugolka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0163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64571" y="2198913"/>
            <a:ext cx="1941833" cy="396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Кату Иркутской области изготовили тоже сами. Для этого купили карту, по её контуру вырезали из фанеры объемную карту, приклеили на фанеру бумажную карту и оббили светящейся белой неоновой лентой всю карту и отдельно голубой озеро Байкал. Внизу под картой закрыли пространство картиной 3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изображением Саянских гор.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9652" r="7513" b="4015"/>
          <a:stretch/>
        </p:blipFill>
        <p:spPr bwMode="auto">
          <a:xfrm>
            <a:off x="206129" y="1759457"/>
            <a:ext cx="3382474" cy="48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6847" r="10510" b="9408"/>
          <a:stretch/>
        </p:blipFill>
        <p:spPr bwMode="auto">
          <a:xfrm>
            <a:off x="5506404" y="1759457"/>
            <a:ext cx="3299873" cy="48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1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duca\OneDrive\Рабочий стол\детский сад\муз.рук\конкурсы\Лучший творческий уголок\1709906492_bogatyr-club-3v0b-p-fon-dlya-patrioticheskogo-ugolka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7255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704980"/>
            <a:ext cx="5616624" cy="1588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Спасибо за внимание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8" name="Picture 6" descr="C:\Users\educa\Downloads\9366542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45612"/>
            <a:ext cx="792088" cy="101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69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334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educa</dc:creator>
  <cp:lastModifiedBy>educa</cp:lastModifiedBy>
  <cp:revision>11</cp:revision>
  <dcterms:created xsi:type="dcterms:W3CDTF">2024-11-08T06:46:01Z</dcterms:created>
  <dcterms:modified xsi:type="dcterms:W3CDTF">2024-11-08T13:23:16Z</dcterms:modified>
</cp:coreProperties>
</file>