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7CFD1-105F-44FB-BC34-2463E9FE8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963C7E-7582-4705-8D73-668239341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FCAB43-D9BE-4D5D-B08A-DAB437DF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4BE13F-CAC2-4CF7-8F8F-95DF0105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F421F-00D2-4E2C-A279-5DE928D3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4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28986-61F7-4418-93D0-FB267675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E04FD8-8165-4FEF-8CA7-4E25B4A8B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7C8EB-4A52-4E1F-A475-1BAFD81B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612C4-685E-495E-B3BA-AA360CFF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24F3EB-64BB-46D3-B090-F3DCD84F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9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329A9B-C923-4A6F-ADD7-202AC3C1F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A91A5E-9AD7-43F3-834E-BE0C70F58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A2B2E2-FD57-4381-86AD-C4754C0B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EA6A0-4C78-4BD7-80C1-54819FF4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41565B-7636-4793-9669-0A79F7ED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57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9FAE9-7A72-4348-A66A-CCD27731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5F135A-EDDD-4E48-BDAA-A7D0FBEE6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DBBAF1-B157-4769-A88B-77CB1A3E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8B8C65-4F87-461F-961C-571384AD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58999-1AE7-4F7A-92C8-083DF7C45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2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4C31-48AB-49B6-AFEB-59DC384C4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34B85-FAB4-42F5-9FC2-EAF5A72BD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19D1AB-4FCF-4D98-ABBD-6485797D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606EB-743A-433A-A868-74C8BA00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D7646-042D-4C2F-9DC8-183B5479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5169F-1A8C-43FD-8172-5ECFC773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C986B9-5737-4663-AEAA-5D7FEC34D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27F3F9-2E9C-4A20-8CED-B1506137A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EE35E-41EC-477F-99A3-A445A914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63E149-A544-4058-BAD3-AC5C5302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7DACD9-90D3-4D46-9F6F-6B425986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BA6B8-5901-4C2B-8A58-E43D09DD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584FDC-FBBA-4DFC-BE2C-AE2D1F0EA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A73DF1-8600-4E61-8BAD-77562A590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0CB3A2-D65E-44FF-88D6-7A4D87852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7E1D95-BE70-494D-9A0F-125A9AFA8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2222B3-9997-4514-9DF8-DB14712B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8D44BA-E742-45C3-B904-6A2B2307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9A9B4-75A2-4714-94D0-C0DAEA39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88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72E4A-EBA0-42E4-A3CE-11B222DB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A2326C-6F94-4152-A6D1-2CD5722C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A13D35-EAB3-4E5D-8F70-E47752D60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37EDF3-BD79-4278-A003-ADA2034A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6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90E23-F36A-437F-A732-BC9C7FA2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0DC92B-9E16-4D93-ADE8-FA71B2C3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37971F-1DF9-47E7-837E-DDF6BE7B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05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65603-F077-416A-82E1-78F9EE4E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B66C26-0DF0-419A-BF28-5664A3E56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3F3347-6E12-4111-A077-8C1E550C8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705D7E-09DB-40A2-9F63-C49A1CD9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D1424A-CEDA-4737-AB0E-7E399C02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272796-554F-4C9D-8C13-DD04577A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3CFDB-951B-415B-A721-2FEA90611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3ADB2C-E72E-4F8F-855F-C00E50D10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B73DA7-E8C9-4880-BFF9-17B9B6C3F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09A1EC-B811-4103-97D3-6D7A8D55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68FCEC-3BB8-4945-B3A6-0650D6AF8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A0DF59-F7E6-4C87-BD52-AD65205E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8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366F1-B385-4F31-9571-B28BBC523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71A09B-4D0D-44E8-99E5-BCCC8A3DB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C3E19-12A9-479D-AEFC-0983DED3B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40E9C-D409-4B98-B56C-C6232069E2A2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9D8FD0-2461-4E45-8080-861892C9F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391EF-71C2-4863-B441-F489546D6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A8369-63B6-42DB-BAD8-48E00AEE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90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67835A-B0A2-4380-898D-2023017F1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366A-6698-4C5A-8E68-CE9E0979B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821" y="1122362"/>
            <a:ext cx="9785445" cy="3777184"/>
          </a:xfrm>
        </p:spPr>
        <p:txBody>
          <a:bodyPr>
            <a:normAutofit/>
          </a:bodyPr>
          <a:lstStyle/>
          <a:p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 – ЁЛКА</a:t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Рудакова Галина Анатольевна,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Керимова Татьяна Викторовна,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Селькова Лариса Владимировна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EC0F0-A63D-4927-A772-1FACDB259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8C289A-4F57-4154-932F-A21C78637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96484E-81BA-48F9-BE6E-0CD7ACA61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6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C491A-FB4B-4279-A5BB-A5F38B766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8261E-001F-4D4F-9F40-D11E603696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E47A2B-7239-458F-BEC3-BB12D979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6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27958-6F25-460B-9A22-20CDD064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70630A-2C40-4572-9778-B24A4B2A8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7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7FDB9-89FD-41F5-87D2-2E36C576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CDABE2-C563-4CC1-90D8-0C10557A3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1F4771-CE56-472C-B3E5-322FDC09C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0"/>
            <a:ext cx="12192000" cy="67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23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</Words>
  <Application>Microsoft Office PowerPoint</Application>
  <PresentationFormat>Широкоэкранный</PresentationFormat>
  <Paragraphs>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РЕТРО – ЁЛКА  Рудакова Галина Анатольевна, Керимова Татьяна Викторовна, Селькова Лариса Владимировна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РЕТРО - ЁЛКА</dc:title>
  <dc:creator>Пользователь</dc:creator>
  <cp:lastModifiedBy>Пользователь</cp:lastModifiedBy>
  <cp:revision>4</cp:revision>
  <dcterms:created xsi:type="dcterms:W3CDTF">2024-12-25T17:45:29Z</dcterms:created>
  <dcterms:modified xsi:type="dcterms:W3CDTF">2024-12-25T18:09:06Z</dcterms:modified>
</cp:coreProperties>
</file>